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4" r:id="rId15"/>
    <p:sldId id="275" r:id="rId16"/>
    <p:sldId id="276" r:id="rId17"/>
    <p:sldId id="277" r:id="rId18"/>
    <p:sldId id="272" r:id="rId19"/>
    <p:sldId id="271" r:id="rId20"/>
    <p:sldId id="27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9B5"/>
    <a:srgbClr val="5BC553"/>
    <a:srgbClr val="EE82B0"/>
    <a:srgbClr val="9966FF"/>
    <a:srgbClr val="3333FF"/>
    <a:srgbClr val="D6B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5" autoAdjust="0"/>
    <p:restoredTop sz="92460" autoAdjust="0"/>
  </p:normalViewPr>
  <p:slideViewPr>
    <p:cSldViewPr snapToGrid="0">
      <p:cViewPr>
        <p:scale>
          <a:sx n="50" d="100"/>
          <a:sy n="50" d="100"/>
        </p:scale>
        <p:origin x="-11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A706A-3879-4ED6-8608-2A8D2FF1C6A7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540E-DC67-467B-8C29-6CCAD3282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13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540E-DC67-467B-8C29-6CCAD3282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4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540E-DC67-467B-8C29-6CCAD3282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7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540E-DC67-467B-8C29-6CCAD32823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540E-DC67-467B-8C29-6CCAD3282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540E-DC67-467B-8C29-6CCAD32823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3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95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4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1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6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6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0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7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098CB-17F4-49E8-98D0-795D5406B005}" type="datetimeFigureOut">
              <a:rPr lang="en-US" smtClean="0"/>
              <a:t>2019-11-27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C4B0-5454-4900-B2DB-37FE94C63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jpg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7.xml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7.wdp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actory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0439" y="5445760"/>
            <a:ext cx="1023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Consolas" panose="020B0609020204030204" pitchFamily="49" charset="0"/>
              </a:rPr>
              <a:t>FACTORY METHOD </a:t>
            </a:r>
            <a:endParaRPr lang="en-US" sz="6000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720" y="203200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NHÓM 1: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07" y="-34553"/>
            <a:ext cx="12186566" cy="6892553"/>
          </a:xfrm>
          <a:prstGeom prst="rect">
            <a:avLst/>
          </a:prstGeom>
        </p:spPr>
      </p:pic>
      <p:pic>
        <p:nvPicPr>
          <p:cNvPr id="5" name="Content Placeholder 4" descr="The structure of the products hierarchy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35" y="1087941"/>
            <a:ext cx="5720862" cy="46475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-498698" y="894958"/>
            <a:ext cx="67669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onsolas" panose="020B0609020204030204" pitchFamily="49" charset="0"/>
              </a:rPr>
              <a:t>Truck and Ship classes should implement the Transportation interface declares a method called </a:t>
            </a:r>
            <a:r>
              <a:rPr lang="en-US" sz="2800" dirty="0" smtClean="0">
                <a:latin typeface="Consolas" panose="020B0609020204030204" pitchFamily="49" charset="0"/>
              </a:rPr>
              <a:t>deliver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358" y="3876479"/>
            <a:ext cx="5697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The RoadLogistics class returns Truck objects, The SeaLogistics class returns ship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11" name="Google Shape;541;p25"/>
          <p:cNvSpPr/>
          <p:nvPr/>
        </p:nvSpPr>
        <p:spPr>
          <a:xfrm>
            <a:off x="2457990" y="2694818"/>
            <a:ext cx="1081358" cy="1211573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EE82B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>
              <a:solidFill>
                <a:srgbClr val="0C2B3F"/>
              </a:solidFill>
            </a:endParaRPr>
          </a:p>
        </p:txBody>
      </p:sp>
      <p:sp>
        <p:nvSpPr>
          <p:cNvPr id="16" name="Google Shape;541;p25"/>
          <p:cNvSpPr/>
          <p:nvPr/>
        </p:nvSpPr>
        <p:spPr>
          <a:xfrm>
            <a:off x="2457990" y="857144"/>
            <a:ext cx="1081358" cy="1211573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C298E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>
              <a:solidFill>
                <a:srgbClr val="0C2B3F"/>
              </a:solidFill>
            </a:endParaRPr>
          </a:p>
        </p:txBody>
      </p:sp>
      <p:sp>
        <p:nvSpPr>
          <p:cNvPr id="17" name="Google Shape;541;p25"/>
          <p:cNvSpPr/>
          <p:nvPr/>
        </p:nvSpPr>
        <p:spPr>
          <a:xfrm>
            <a:off x="2457990" y="4532492"/>
            <a:ext cx="1081358" cy="1211573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5BC55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>
              <a:solidFill>
                <a:srgbClr val="0C2B3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9186" y="1232097"/>
            <a:ext cx="808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 creational design pattern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9186" y="2885105"/>
            <a:ext cx="8083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Provides an interface for creating objects in a superclass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79185" y="4722779"/>
            <a:ext cx="8083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Allows subclasses to alter the type of objects that will be created 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Image result for mèo ami&quot;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499" y="1054953"/>
            <a:ext cx="1006339" cy="8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èo ami&quot;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12" y="2885105"/>
            <a:ext cx="852508" cy="7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èo ami&quot;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62" y="4633736"/>
            <a:ext cx="1156208" cy="8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0" y="31398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WHAT IS FACTORY METHOD?</a:t>
            </a:r>
            <a:endParaRPr lang="en-US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5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pic>
        <p:nvPicPr>
          <p:cNvPr id="4" name="Picture 3" descr="The structure of the Factory Method patter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" y="1066799"/>
            <a:ext cx="10012680" cy="4596130"/>
          </a:xfrm>
          <a:prstGeom prst="rect">
            <a:avLst/>
          </a:prstGeom>
          <a:noFill/>
          <a:ln>
            <a:noFill/>
          </a:ln>
          <a:effectLst>
            <a:glow rad="12700">
              <a:schemeClr val="accent1">
                <a:alpha val="40000"/>
              </a:schemeClr>
            </a:glow>
            <a:reflection stA="45000" endPos="4000" dist="50800" dir="5400000" sy="-100000" algn="bl" rotWithShape="0"/>
          </a:effectLst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55560" y="381000"/>
            <a:ext cx="3789681" cy="822325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declares the interface common to all objects that can be produced by the creator and its subclasses.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183881" y="5480367"/>
            <a:ext cx="3261360" cy="638175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5850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are different implementations of the product interface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585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719705" y="5799454"/>
            <a:ext cx="4935855" cy="652146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 the base factory method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it returns a different type of product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5850" algn="l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5850" algn="l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Google Shape;938;p34"/>
          <p:cNvSpPr/>
          <p:nvPr/>
        </p:nvSpPr>
        <p:spPr>
          <a:xfrm rot="8559611" flipH="1">
            <a:off x="10463745" y="1822719"/>
            <a:ext cx="899757" cy="228060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5BC55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0" name="Google Shape;938;p34"/>
          <p:cNvSpPr/>
          <p:nvPr/>
        </p:nvSpPr>
        <p:spPr>
          <a:xfrm rot="14895238" flipH="1">
            <a:off x="8956690" y="4843520"/>
            <a:ext cx="1186516" cy="27261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1" name="Google Shape;938;p34"/>
          <p:cNvSpPr/>
          <p:nvPr/>
        </p:nvSpPr>
        <p:spPr>
          <a:xfrm rot="14672020" flipH="1">
            <a:off x="3994815" y="5064132"/>
            <a:ext cx="1264441" cy="318991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EE82B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3" name="Google Shape;938;p34"/>
          <p:cNvSpPr/>
          <p:nvPr/>
        </p:nvSpPr>
        <p:spPr>
          <a:xfrm rot="1176235" flipH="1">
            <a:off x="4752184" y="1259498"/>
            <a:ext cx="1191925" cy="250418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9966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4" name="Text Box 17"/>
          <p:cNvSpPr txBox="1"/>
          <p:nvPr/>
        </p:nvSpPr>
        <p:spPr>
          <a:xfrm>
            <a:off x="1061085" y="195842"/>
            <a:ext cx="6594475" cy="89747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Declares the factory method that returns new product objects. It’s important that the return type of this method matches the product interface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619" y="2851774"/>
            <a:ext cx="11465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STRUCTURE</a:t>
            </a:r>
            <a:endParaRPr lang="en-US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pic>
        <p:nvPicPr>
          <p:cNvPr id="3078" name="Picture 6" descr="Image result for computer icon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89" y="294517"/>
            <a:ext cx="2501451" cy="16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F2B4FC-A3BC-4B0B-90EF-DD81243EA2E2}"/>
              </a:ext>
            </a:extLst>
          </p:cNvPr>
          <p:cNvCxnSpPr>
            <a:cxnSpLocks/>
          </p:cNvCxnSpPr>
          <p:nvPr/>
        </p:nvCxnSpPr>
        <p:spPr>
          <a:xfrm flipV="1">
            <a:off x="275517" y="1419289"/>
            <a:ext cx="9551385" cy="4650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912420-BFCF-4FE1-8A3D-B2F4C6C5784E}"/>
              </a:ext>
            </a:extLst>
          </p:cNvPr>
          <p:cNvSpPr txBox="1"/>
          <p:nvPr/>
        </p:nvSpPr>
        <p:spPr>
          <a:xfrm>
            <a:off x="6445720" y="2489398"/>
            <a:ext cx="461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 smtClean="0">
                <a:latin typeface="Consolas" panose="020B0609020204030204" pitchFamily="49" charset="0"/>
              </a:rPr>
              <a:t>euse </a:t>
            </a:r>
            <a:r>
              <a:rPr lang="en-US" dirty="0">
                <a:latin typeface="Consolas" panose="020B0609020204030204" pitchFamily="49" charset="0"/>
              </a:rPr>
              <a:t>the control parameter from the base class in </a:t>
            </a:r>
            <a:r>
              <a:rPr lang="en-US" dirty="0" smtClean="0">
                <a:latin typeface="Consolas" panose="020B0609020204030204" pitchFamily="49" charset="0"/>
              </a:rPr>
              <a:t>subclasses</a:t>
            </a:r>
            <a:endParaRPr lang="en-US" altLang="ko-KR" sz="12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255CB-4F00-47A7-9978-42135122D64B}"/>
              </a:ext>
            </a:extLst>
          </p:cNvPr>
          <p:cNvSpPr/>
          <p:nvPr/>
        </p:nvSpPr>
        <p:spPr>
          <a:xfrm>
            <a:off x="6373720" y="2514352"/>
            <a:ext cx="72000" cy="648000"/>
          </a:xfrm>
          <a:prstGeom prst="rect">
            <a:avLst/>
          </a:prstGeom>
          <a:solidFill>
            <a:srgbClr val="59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C5F6E3-B1C5-47FF-93D9-D6F40CA119A0}"/>
              </a:ext>
            </a:extLst>
          </p:cNvPr>
          <p:cNvGrpSpPr/>
          <p:nvPr/>
        </p:nvGrpSpPr>
        <p:grpSpPr>
          <a:xfrm>
            <a:off x="5382180" y="1419289"/>
            <a:ext cx="994173" cy="1449819"/>
            <a:chOff x="6471422" y="2257163"/>
            <a:chExt cx="984671" cy="75376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CF9A6-2AD0-41C3-957F-38E441D55CC8}"/>
                </a:ext>
              </a:extLst>
            </p:cNvPr>
            <p:cNvCxnSpPr/>
            <p:nvPr/>
          </p:nvCxnSpPr>
          <p:spPr>
            <a:xfrm>
              <a:off x="6471422" y="2257163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FC8A5E-2796-44D1-A2F7-92B2B38D1041}"/>
                </a:ext>
              </a:extLst>
            </p:cNvPr>
            <p:cNvCxnSpPr/>
            <p:nvPr/>
          </p:nvCxnSpPr>
          <p:spPr>
            <a:xfrm flipH="1">
              <a:off x="6827831" y="3010924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BDDFC4-8A08-4616-967A-DAF58ACA9A13}"/>
              </a:ext>
            </a:extLst>
          </p:cNvPr>
          <p:cNvSpPr txBox="1"/>
          <p:nvPr/>
        </p:nvSpPr>
        <p:spPr>
          <a:xfrm>
            <a:off x="5525293" y="3161517"/>
            <a:ext cx="620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Create a set of creator subclasses for each type of product listed in the factory method </a:t>
            </a:r>
            <a:endParaRPr lang="en-US" altLang="ko-KR" sz="12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5F25-37F7-473F-AA8C-FC177EA49A1F}"/>
              </a:ext>
            </a:extLst>
          </p:cNvPr>
          <p:cNvSpPr txBox="1"/>
          <p:nvPr/>
        </p:nvSpPr>
        <p:spPr>
          <a:xfrm>
            <a:off x="4572350" y="3770911"/>
            <a:ext cx="477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Replace references with calls to the factory method </a:t>
            </a:r>
            <a:endParaRPr lang="en-US" altLang="ko-KR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68CB0-8E51-42F4-8EB2-715F488EED91}"/>
              </a:ext>
            </a:extLst>
          </p:cNvPr>
          <p:cNvSpPr txBox="1"/>
          <p:nvPr/>
        </p:nvSpPr>
        <p:spPr>
          <a:xfrm>
            <a:off x="3733824" y="4497259"/>
            <a:ext cx="527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Add an empty factory method inside the creator class</a:t>
            </a:r>
            <a:endParaRPr lang="en-US" altLang="ko-KR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2C73E7-0B55-4C86-87ED-189C7ACD7953}"/>
              </a:ext>
            </a:extLst>
          </p:cNvPr>
          <p:cNvSpPr/>
          <p:nvPr/>
        </p:nvSpPr>
        <p:spPr>
          <a:xfrm>
            <a:off x="5438928" y="3135729"/>
            <a:ext cx="72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23CA2F-0F73-44E6-8474-D072B396B44D}"/>
              </a:ext>
            </a:extLst>
          </p:cNvPr>
          <p:cNvGrpSpPr/>
          <p:nvPr/>
        </p:nvGrpSpPr>
        <p:grpSpPr>
          <a:xfrm>
            <a:off x="4586479" y="1478796"/>
            <a:ext cx="852449" cy="1980934"/>
            <a:chOff x="5551506" y="2257163"/>
            <a:chExt cx="1167107" cy="140767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FECDD8-C831-4432-93BE-ADABF8C65C20}"/>
                </a:ext>
              </a:extLst>
            </p:cNvPr>
            <p:cNvCxnSpPr/>
            <p:nvPr/>
          </p:nvCxnSpPr>
          <p:spPr>
            <a:xfrm>
              <a:off x="5551506" y="2257163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B5AF6A-1010-4B9F-96B3-72AAB4C0A9D6}"/>
                </a:ext>
              </a:extLst>
            </p:cNvPr>
            <p:cNvCxnSpPr/>
            <p:nvPr/>
          </p:nvCxnSpPr>
          <p:spPr>
            <a:xfrm flipH="1">
              <a:off x="6231956" y="3664834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63714ED-8599-4462-B68F-0988E83865F2}"/>
              </a:ext>
            </a:extLst>
          </p:cNvPr>
          <p:cNvSpPr/>
          <p:nvPr/>
        </p:nvSpPr>
        <p:spPr>
          <a:xfrm>
            <a:off x="4504470" y="3773969"/>
            <a:ext cx="72000" cy="64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D1076A-6F55-44B4-8717-6B00E3EED74A}"/>
              </a:ext>
            </a:extLst>
          </p:cNvPr>
          <p:cNvGrpSpPr/>
          <p:nvPr/>
        </p:nvGrpSpPr>
        <p:grpSpPr>
          <a:xfrm>
            <a:off x="3346490" y="1478796"/>
            <a:ext cx="1165635" cy="2631991"/>
            <a:chOff x="4631591" y="2257163"/>
            <a:chExt cx="1313543" cy="2061581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E82E96-FB53-4EED-9527-663C0C2869FD}"/>
                </a:ext>
              </a:extLst>
            </p:cNvPr>
            <p:cNvCxnSpPr/>
            <p:nvPr/>
          </p:nvCxnSpPr>
          <p:spPr>
            <a:xfrm>
              <a:off x="4631591" y="2257163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5DAD1-8490-41CF-AFB7-C3BDA467AA37}"/>
                </a:ext>
              </a:extLst>
            </p:cNvPr>
            <p:cNvCxnSpPr/>
            <p:nvPr/>
          </p:nvCxnSpPr>
          <p:spPr>
            <a:xfrm flipH="1">
              <a:off x="5631003" y="4318744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180A0E7-4E77-492C-9D1B-C5F4D6009501}"/>
              </a:ext>
            </a:extLst>
          </p:cNvPr>
          <p:cNvSpPr/>
          <p:nvPr/>
        </p:nvSpPr>
        <p:spPr>
          <a:xfrm>
            <a:off x="3679146" y="4500691"/>
            <a:ext cx="72000" cy="64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25B3EB-F803-4FD3-BE5F-54FE89B74F86}"/>
              </a:ext>
            </a:extLst>
          </p:cNvPr>
          <p:cNvGrpSpPr/>
          <p:nvPr/>
        </p:nvGrpSpPr>
        <p:grpSpPr>
          <a:xfrm>
            <a:off x="2289594" y="1465797"/>
            <a:ext cx="1408246" cy="3371402"/>
            <a:chOff x="3711676" y="2257163"/>
            <a:chExt cx="1508126" cy="271549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832C53-B387-46A7-A507-6E0A64943C05}"/>
                </a:ext>
              </a:extLst>
            </p:cNvPr>
            <p:cNvCxnSpPr/>
            <p:nvPr/>
          </p:nvCxnSpPr>
          <p:spPr>
            <a:xfrm>
              <a:off x="3711676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A64970-150C-4253-863A-C6765AAC14EB}"/>
                </a:ext>
              </a:extLst>
            </p:cNvPr>
            <p:cNvCxnSpPr/>
            <p:nvPr/>
          </p:nvCxnSpPr>
          <p:spPr>
            <a:xfrm flipH="1" flipV="1">
              <a:off x="5007820" y="4961947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BABD24-B579-413C-A185-8F0ABFB56019}"/>
              </a:ext>
            </a:extLst>
          </p:cNvPr>
          <p:cNvSpPr txBox="1"/>
          <p:nvPr/>
        </p:nvSpPr>
        <p:spPr>
          <a:xfrm>
            <a:off x="2903805" y="5189344"/>
            <a:ext cx="388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Make all products follow the same interface</a:t>
            </a:r>
            <a:endParaRPr lang="en-US" altLang="ko-KR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9490C0-0CC4-4EC2-84BC-5F45F294846A}"/>
              </a:ext>
            </a:extLst>
          </p:cNvPr>
          <p:cNvSpPr/>
          <p:nvPr/>
        </p:nvSpPr>
        <p:spPr>
          <a:xfrm>
            <a:off x="2831805" y="5203630"/>
            <a:ext cx="72000" cy="64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700645-678A-42F6-AEE7-98DE7A1243BE}"/>
              </a:ext>
            </a:extLst>
          </p:cNvPr>
          <p:cNvGrpSpPr/>
          <p:nvPr/>
        </p:nvGrpSpPr>
        <p:grpSpPr>
          <a:xfrm>
            <a:off x="1249107" y="1478796"/>
            <a:ext cx="1582698" cy="4048834"/>
            <a:chOff x="1034072" y="2257163"/>
            <a:chExt cx="1508126" cy="272249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F561812-ABB8-4C05-B59D-08C5A2524265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3EEB01-CF1C-4B91-B4A8-69986038F9CC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C5F6E3-B1C5-47FF-93D9-D6F40CA119A0}"/>
              </a:ext>
            </a:extLst>
          </p:cNvPr>
          <p:cNvGrpSpPr/>
          <p:nvPr/>
        </p:nvGrpSpPr>
        <p:grpSpPr>
          <a:xfrm>
            <a:off x="6326290" y="1419289"/>
            <a:ext cx="825247" cy="840425"/>
            <a:chOff x="6471422" y="2257163"/>
            <a:chExt cx="984671" cy="753761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0CCF9A6-2AD0-41C3-957F-38E441D55CC8}"/>
                </a:ext>
              </a:extLst>
            </p:cNvPr>
            <p:cNvCxnSpPr/>
            <p:nvPr/>
          </p:nvCxnSpPr>
          <p:spPr>
            <a:xfrm>
              <a:off x="6471422" y="2257163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FC8A5E-2796-44D1-A2F7-92B2B38D1041}"/>
                </a:ext>
              </a:extLst>
            </p:cNvPr>
            <p:cNvCxnSpPr/>
            <p:nvPr/>
          </p:nvCxnSpPr>
          <p:spPr>
            <a:xfrm flipH="1">
              <a:off x="6827831" y="3010924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B12255CB-4F00-47A7-9978-42135122D64B}"/>
              </a:ext>
            </a:extLst>
          </p:cNvPr>
          <p:cNvSpPr/>
          <p:nvPr/>
        </p:nvSpPr>
        <p:spPr>
          <a:xfrm>
            <a:off x="7152904" y="1876298"/>
            <a:ext cx="72000" cy="64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40599" y="1816432"/>
            <a:ext cx="448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base factory method has become empty, you can make it abstract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9937" y="2908512"/>
            <a:ext cx="1169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HOW TO IMPLEMENT?</a:t>
            </a:r>
            <a:endParaRPr lang="en-US" sz="5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9" grpId="0"/>
      <p:bldP spid="22" grpId="0"/>
      <p:bldP spid="25" grpId="0"/>
      <p:bldP spid="27" grpId="0" animBg="1"/>
      <p:bldP spid="31" grpId="0" animBg="1"/>
      <p:bldP spid="35" grpId="0" animBg="1"/>
      <p:bldP spid="44" grpId="0"/>
      <p:bldP spid="46" grpId="0" animBg="1"/>
      <p:bldP spid="57" grpId="0" animBg="1"/>
      <p:bldP spid="58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7785" y="153020"/>
            <a:ext cx="9632852" cy="6546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LogisticsType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Road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LogisticsManagement() { }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deliver() = 0;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printVehicle() = 0;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Creation(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LogisticsType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8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908" y="562707"/>
            <a:ext cx="5908431" cy="562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onRoad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onRoad() { 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printVehicle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cout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a truck"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endl;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deliver() { 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~onRoad() { 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562707"/>
            <a:ext cx="6096000" cy="5603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onSea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onSea() { }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printVehicle(){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cout </a:t>
            </a:r>
            <a:r>
              <a:rPr lang="en-US" sz="2800" dirty="0" smtClean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a ship"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endl;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deliver() { }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~onSea() { }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7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50830" y="462494"/>
            <a:ext cx="7573109" cy="588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::Creation(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LogisticsType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Road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onRoad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onSea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vi-VN" sz="3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1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351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6431" y="0"/>
            <a:ext cx="8979877" cy="690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//Clients don't explicity create object but passes type to factory method Creation()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Client()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 =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logisticsVehicle =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::Creation(type);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~Client()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(logisticsVehicle)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logisticsVehicle;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logisticsVehicle =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getVehicle()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logisticsVehicle;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LogisticsManagement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*logisticsVehicle;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866DCE-4275-4747-AD18-70FA19AB58BC}"/>
              </a:ext>
            </a:extLst>
          </p:cNvPr>
          <p:cNvSpPr txBox="1"/>
          <p:nvPr/>
        </p:nvSpPr>
        <p:spPr>
          <a:xfrm>
            <a:off x="3987335" y="3853757"/>
            <a:ext cx="18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Consolas" panose="020B0609020204030204" pitchFamily="49" charset="0"/>
                <a:cs typeface="Arial" pitchFamily="34" charset="0"/>
              </a:rPr>
              <a:t>Advantage</a:t>
            </a:r>
            <a:endParaRPr lang="ko-KR" altLang="en-US" sz="2400" b="1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CD1DE-A0B6-4BDC-9324-E7575A816E40}"/>
              </a:ext>
            </a:extLst>
          </p:cNvPr>
          <p:cNvSpPr txBox="1"/>
          <p:nvPr/>
        </p:nvSpPr>
        <p:spPr>
          <a:xfrm>
            <a:off x="6369059" y="3859004"/>
            <a:ext cx="243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Consolas" panose="020B0609020204030204" pitchFamily="49" charset="0"/>
                <a:cs typeface="Arial" pitchFamily="34" charset="0"/>
              </a:rPr>
              <a:t>Disadvantage</a:t>
            </a:r>
            <a:endParaRPr lang="ko-KR" altLang="en-US" sz="2400" b="1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B8647-DD0E-4DB3-9487-11EE5CE01A45}"/>
              </a:ext>
            </a:extLst>
          </p:cNvPr>
          <p:cNvSpPr txBox="1"/>
          <p:nvPr/>
        </p:nvSpPr>
        <p:spPr>
          <a:xfrm>
            <a:off x="845748" y="515108"/>
            <a:ext cx="404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Loose coupling helps in changing the appicaton design more readily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7A3EA-20FF-441B-A1FA-A75CA714873D}"/>
              </a:ext>
            </a:extLst>
          </p:cNvPr>
          <p:cNvSpPr txBox="1"/>
          <p:nvPr/>
        </p:nvSpPr>
        <p:spPr>
          <a:xfrm>
            <a:off x="805481" y="5329570"/>
            <a:ext cx="404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It makes the application more customizable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1" name="Freeform 32">
            <a:extLst>
              <a:ext uri="{FF2B5EF4-FFF2-40B4-BE49-F238E27FC236}">
                <a16:creationId xmlns:a16="http://schemas.microsoft.com/office/drawing/2014/main" id="{2658E54D-3D6B-4427-988B-0AEB1005C063}"/>
              </a:ext>
            </a:extLst>
          </p:cNvPr>
          <p:cNvSpPr/>
          <p:nvPr/>
        </p:nvSpPr>
        <p:spPr>
          <a:xfrm>
            <a:off x="4823146" y="4264492"/>
            <a:ext cx="227077" cy="1288074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Freeform 99">
            <a:extLst>
              <a:ext uri="{FF2B5EF4-FFF2-40B4-BE49-F238E27FC236}">
                <a16:creationId xmlns:a16="http://schemas.microsoft.com/office/drawing/2014/main" id="{040AA64C-63F4-4CE6-A19C-8773803208F3}"/>
              </a:ext>
            </a:extLst>
          </p:cNvPr>
          <p:cNvSpPr/>
          <p:nvPr/>
        </p:nvSpPr>
        <p:spPr>
          <a:xfrm flipH="1">
            <a:off x="7373413" y="4264493"/>
            <a:ext cx="255514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889297" y="1093510"/>
            <a:ext cx="191361" cy="1980036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Freeform 100">
            <a:extLst>
              <a:ext uri="{FF2B5EF4-FFF2-40B4-BE49-F238E27FC236}">
                <a16:creationId xmlns:a16="http://schemas.microsoft.com/office/drawing/2014/main" id="{ED523398-CC06-45AD-BD60-410A2135B210}"/>
              </a:ext>
            </a:extLst>
          </p:cNvPr>
          <p:cNvSpPr/>
          <p:nvPr/>
        </p:nvSpPr>
        <p:spPr>
          <a:xfrm flipH="1">
            <a:off x="7324833" y="1093511"/>
            <a:ext cx="247228" cy="1980034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4ACB65-EC98-4EF1-A238-07327553FBB0}"/>
              </a:ext>
            </a:extLst>
          </p:cNvPr>
          <p:cNvSpPr txBox="1"/>
          <p:nvPr/>
        </p:nvSpPr>
        <p:spPr>
          <a:xfrm>
            <a:off x="7628927" y="870784"/>
            <a:ext cx="404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Reduced readability due to increased abstraction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1664E-4480-45E7-B362-14DB65C6508E}"/>
              </a:ext>
            </a:extLst>
          </p:cNvPr>
          <p:cNvSpPr txBox="1"/>
          <p:nvPr/>
        </p:nvSpPr>
        <p:spPr>
          <a:xfrm>
            <a:off x="7628927" y="5421904"/>
            <a:ext cx="404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Applicable only for families of classes 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542738" y="1962302"/>
            <a:ext cx="233604" cy="102086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A3EA-20FF-441B-A1FA-A75CA714873D}"/>
              </a:ext>
            </a:extLst>
          </p:cNvPr>
          <p:cNvSpPr txBox="1"/>
          <p:nvPr/>
        </p:nvSpPr>
        <p:spPr>
          <a:xfrm>
            <a:off x="480792" y="1737822"/>
            <a:ext cx="404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The application is seperated from a family of classes 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pic>
        <p:nvPicPr>
          <p:cNvPr id="2052" name="Picture 4" descr="Image result for disadvantage icon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47" y="2892270"/>
            <a:ext cx="1385199" cy="103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ocket icon&quot;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03" y="2908017"/>
            <a:ext cx="1358096" cy="10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44" y="2874124"/>
            <a:ext cx="1138837" cy="11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7" grpId="0"/>
      <p:bldP spid="30" grpId="0"/>
      <p:bldP spid="31" grpId="0" animBg="1"/>
      <p:bldP spid="32" grpId="0" animBg="1"/>
      <p:bldP spid="33" grpId="0" animBg="1"/>
      <p:bldP spid="34" grpId="0" animBg="1"/>
      <p:bldP spid="37" grpId="0"/>
      <p:bldP spid="40" grpId="0"/>
      <p:bldP spid="41" grpId="0" animBg="1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sp>
        <p:nvSpPr>
          <p:cNvPr id="16" name="Block Arc 15">
            <a:extLst>
              <a:ext uri="{FF2B5EF4-FFF2-40B4-BE49-F238E27FC236}">
                <a16:creationId xmlns:a16="http://schemas.microsoft.com/office/drawing/2014/main" id="{E9C38316-D085-495D-BE34-D46BB6D955E2}"/>
              </a:ext>
            </a:extLst>
          </p:cNvPr>
          <p:cNvSpPr/>
          <p:nvPr/>
        </p:nvSpPr>
        <p:spPr>
          <a:xfrm>
            <a:off x="4213739" y="1373964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D94A58-AE7D-498C-80C5-F5F58DBDEBB2}"/>
              </a:ext>
            </a:extLst>
          </p:cNvPr>
          <p:cNvSpPr/>
          <p:nvPr/>
        </p:nvSpPr>
        <p:spPr>
          <a:xfrm>
            <a:off x="5999597" y="4359955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A66E7E-E9C6-476C-AE81-91D042FA6D00}"/>
              </a:ext>
            </a:extLst>
          </p:cNvPr>
          <p:cNvSpPr/>
          <p:nvPr/>
        </p:nvSpPr>
        <p:spPr>
          <a:xfrm>
            <a:off x="7272840" y="3835504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2EA41-9C69-43FC-AB23-E90D0BD7643A}"/>
              </a:ext>
            </a:extLst>
          </p:cNvPr>
          <p:cNvSpPr/>
          <p:nvPr/>
        </p:nvSpPr>
        <p:spPr>
          <a:xfrm>
            <a:off x="5734994" y="1108708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2B2930-B39B-4FC8-A280-1A9B8B11B5FE}"/>
              </a:ext>
            </a:extLst>
          </p:cNvPr>
          <p:cNvSpPr/>
          <p:nvPr/>
        </p:nvSpPr>
        <p:spPr>
          <a:xfrm>
            <a:off x="4217929" y="3835504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B62B70-4A45-4AC2-B62C-889E2B846029}"/>
              </a:ext>
            </a:extLst>
          </p:cNvPr>
          <p:cNvSpPr txBox="1"/>
          <p:nvPr/>
        </p:nvSpPr>
        <p:spPr>
          <a:xfrm>
            <a:off x="7454964" y="853373"/>
            <a:ext cx="4260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When you want to prodivde users of your library or framework with a way to extend its internal componenets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BD95BF-6572-4D58-BE62-F228F63626F4}"/>
              </a:ext>
            </a:extLst>
          </p:cNvPr>
          <p:cNvSpPr txBox="1"/>
          <p:nvPr/>
        </p:nvSpPr>
        <p:spPr>
          <a:xfrm>
            <a:off x="8154480" y="3835504"/>
            <a:ext cx="3742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When you want to save system resources by reusing existing objects instead of rebuilding them each time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C6636F-3F8E-4620-822C-CBBDA67CEA23}"/>
              </a:ext>
            </a:extLst>
          </p:cNvPr>
          <p:cNvSpPr txBox="1"/>
          <p:nvPr/>
        </p:nvSpPr>
        <p:spPr>
          <a:xfrm>
            <a:off x="-83043" y="3835504"/>
            <a:ext cx="423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Consolas" panose="020B0609020204030204" pitchFamily="49" charset="0"/>
                <a:cs typeface="Arial" pitchFamily="34" charset="0"/>
              </a:rPr>
              <a:t>When you don’t know beforehand the exact types and dependencies of the objects your code should work with</a:t>
            </a:r>
            <a:endParaRPr lang="ko-KR" altLang="en-US" dirty="0">
              <a:latin typeface="Consolas" panose="020B0609020204030204" pitchFamily="49" charset="0"/>
              <a:cs typeface="Arial" pitchFamily="34" charset="0"/>
            </a:endParaRPr>
          </a:p>
        </p:txBody>
      </p:sp>
      <p:pic>
        <p:nvPicPr>
          <p:cNvPr id="1026" name="Picture 2" descr="Image result for computer icon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82" y="2217262"/>
            <a:ext cx="2311539" cy="17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09" y="3906246"/>
            <a:ext cx="558032" cy="55803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0" y="1151351"/>
            <a:ext cx="644262" cy="6442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22" y="3886468"/>
            <a:ext cx="628774" cy="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31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7"/>
            <a:ext cx="12186566" cy="68925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8DE307-03B7-4E1C-9015-E93192E5AFD3}"/>
              </a:ext>
            </a:extLst>
          </p:cNvPr>
          <p:cNvGrpSpPr/>
          <p:nvPr/>
        </p:nvGrpSpPr>
        <p:grpSpPr>
          <a:xfrm rot="16200000">
            <a:off x="5509527" y="1795698"/>
            <a:ext cx="1193016" cy="879085"/>
            <a:chOff x="3352620" y="2401127"/>
            <a:chExt cx="1954451" cy="1440160"/>
          </a:xfrm>
          <a:solidFill>
            <a:schemeClr val="bg1"/>
          </a:solidFill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F31DC873-8095-4549-9309-CA21EC96B15B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9C3814-F90C-48AE-B23B-E0F5DBF13D4D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4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679CAA-A4FB-416B-8A64-85C1732D176D}"/>
              </a:ext>
            </a:extLst>
          </p:cNvPr>
          <p:cNvGrpSpPr/>
          <p:nvPr/>
        </p:nvGrpSpPr>
        <p:grpSpPr>
          <a:xfrm rot="19800000">
            <a:off x="6300501" y="2293956"/>
            <a:ext cx="1193013" cy="879087"/>
            <a:chOff x="3352621" y="2401127"/>
            <a:chExt cx="1954450" cy="1440160"/>
          </a:xfrm>
          <a:solidFill>
            <a:schemeClr val="bg1"/>
          </a:solidFill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3FF80FFD-1410-4592-A289-28065BB39E13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106948-A962-4059-AFAA-13E765BE17A9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4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2F4B7D-4DC2-4DFF-A7DF-E6D886090F89}"/>
              </a:ext>
            </a:extLst>
          </p:cNvPr>
          <p:cNvGrpSpPr/>
          <p:nvPr/>
        </p:nvGrpSpPr>
        <p:grpSpPr>
          <a:xfrm rot="12600000">
            <a:off x="4727326" y="2293954"/>
            <a:ext cx="1193014" cy="879088"/>
            <a:chOff x="3352622" y="2401122"/>
            <a:chExt cx="1954454" cy="1440160"/>
          </a:xfrm>
          <a:solidFill>
            <a:schemeClr val="bg1"/>
          </a:solidFill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58CAEF92-1CBC-4EF6-BBF9-E673984D0113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dirty="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024931-2C37-4FFE-904A-1FBBEBA6CD1C}"/>
                </a:ext>
              </a:extLst>
            </p:cNvPr>
            <p:cNvSpPr/>
            <p:nvPr/>
          </p:nvSpPr>
          <p:spPr>
            <a:xfrm rot="18900000">
              <a:off x="3352622" y="2905184"/>
              <a:ext cx="432049" cy="432049"/>
            </a:xfrm>
            <a:prstGeom prst="rect">
              <a:avLst/>
            </a:prstGeom>
            <a:solidFill>
              <a:schemeClr val="accent4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04DD1-8400-4C24-BD42-53344542B24D}"/>
              </a:ext>
            </a:extLst>
          </p:cNvPr>
          <p:cNvGrpSpPr/>
          <p:nvPr/>
        </p:nvGrpSpPr>
        <p:grpSpPr>
          <a:xfrm rot="5400000">
            <a:off x="5509527" y="3747441"/>
            <a:ext cx="1193016" cy="879085"/>
            <a:chOff x="3352620" y="2401127"/>
            <a:chExt cx="1954451" cy="1440160"/>
          </a:xfrm>
        </p:grpSpPr>
        <p:sp>
          <p:nvSpPr>
            <p:cNvPr id="15" name="Rounded Rectangle 30">
              <a:extLst>
                <a:ext uri="{FF2B5EF4-FFF2-40B4-BE49-F238E27FC236}">
                  <a16:creationId xmlns:a16="http://schemas.microsoft.com/office/drawing/2014/main" id="{8D242DDF-EACA-42E4-BE1D-C4C6D904B3D9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dirty="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7B2826-465B-4150-8E14-FD9217B7AEE6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3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E724EA-0C4F-4919-AEA6-B49285F0193A}"/>
              </a:ext>
            </a:extLst>
          </p:cNvPr>
          <p:cNvGrpSpPr/>
          <p:nvPr/>
        </p:nvGrpSpPr>
        <p:grpSpPr>
          <a:xfrm rot="9000000">
            <a:off x="4715850" y="3237709"/>
            <a:ext cx="1193013" cy="879087"/>
            <a:chOff x="3352621" y="2401127"/>
            <a:chExt cx="1954450" cy="1440160"/>
          </a:xfrm>
        </p:grpSpPr>
        <p:sp>
          <p:nvSpPr>
            <p:cNvPr id="18" name="Rounded Rectangle 33">
              <a:extLst>
                <a:ext uri="{FF2B5EF4-FFF2-40B4-BE49-F238E27FC236}">
                  <a16:creationId xmlns:a16="http://schemas.microsoft.com/office/drawing/2014/main" id="{56AFE869-A20C-4235-9EC8-6EFEEDC1A218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7EB144-68B9-464D-8BC9-2EC2F2FDDDFB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3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DA0DBD-2DEE-4DDE-9E43-7630BD90D694}"/>
              </a:ext>
            </a:extLst>
          </p:cNvPr>
          <p:cNvGrpSpPr/>
          <p:nvPr/>
        </p:nvGrpSpPr>
        <p:grpSpPr>
          <a:xfrm rot="1800000">
            <a:off x="6289024" y="3237709"/>
            <a:ext cx="1193016" cy="879087"/>
            <a:chOff x="3352621" y="2401122"/>
            <a:chExt cx="1954455" cy="1440160"/>
          </a:xfrm>
        </p:grpSpPr>
        <p:sp>
          <p:nvSpPr>
            <p:cNvPr id="21" name="Rounded Rectangle 36">
              <a:extLst>
                <a:ext uri="{FF2B5EF4-FFF2-40B4-BE49-F238E27FC236}">
                  <a16:creationId xmlns:a16="http://schemas.microsoft.com/office/drawing/2014/main" id="{B23D4DA9-7452-4659-8D6F-6FF47338493A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DB9456-5AE8-45FB-8F72-994D733D92A7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3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solidFill>
                  <a:srgbClr val="9966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92D1026E-B949-4110-B0D6-5B6289CA19B1}"/>
              </a:ext>
            </a:extLst>
          </p:cNvPr>
          <p:cNvSpPr/>
          <p:nvPr/>
        </p:nvSpPr>
        <p:spPr>
          <a:xfrm rot="10800000">
            <a:off x="1315747" y="1256149"/>
            <a:ext cx="3312000" cy="4006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DF2D7113-F69A-4FA9-B4C8-7DA0A5D2EC90}"/>
              </a:ext>
            </a:extLst>
          </p:cNvPr>
          <p:cNvSpPr/>
          <p:nvPr/>
        </p:nvSpPr>
        <p:spPr>
          <a:xfrm rot="10800000">
            <a:off x="988728" y="239898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231C501-9E63-4496-BD51-217189BAA9BD}"/>
              </a:ext>
            </a:extLst>
          </p:cNvPr>
          <p:cNvSpPr/>
          <p:nvPr/>
        </p:nvSpPr>
        <p:spPr>
          <a:xfrm rot="10800000">
            <a:off x="713207" y="355787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F7BF0AFB-3E96-4276-A33D-1969C53277B3}"/>
              </a:ext>
            </a:extLst>
          </p:cNvPr>
          <p:cNvSpPr/>
          <p:nvPr/>
        </p:nvSpPr>
        <p:spPr>
          <a:xfrm>
            <a:off x="8166794" y="2064875"/>
            <a:ext cx="3312000" cy="5373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2707A29D-3D6D-45B5-9A42-37D074B6653E}"/>
              </a:ext>
            </a:extLst>
          </p:cNvPr>
          <p:cNvSpPr/>
          <p:nvPr/>
        </p:nvSpPr>
        <p:spPr>
          <a:xfrm>
            <a:off x="7862007" y="3223769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Rounded Rectangle 16">
            <a:extLst>
              <a:ext uri="{FF2B5EF4-FFF2-40B4-BE49-F238E27FC236}">
                <a16:creationId xmlns:a16="http://schemas.microsoft.com/office/drawing/2014/main" id="{C9FDE6E0-0861-4CC9-BE1A-0C0B13F027A6}"/>
              </a:ext>
            </a:extLst>
          </p:cNvPr>
          <p:cNvSpPr/>
          <p:nvPr/>
        </p:nvSpPr>
        <p:spPr>
          <a:xfrm>
            <a:off x="7461625" y="4387341"/>
            <a:ext cx="3490750" cy="6210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solidFill>
                <a:srgbClr val="9966FF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9BEFBB-2E83-4C4E-A01E-E964AD0211EF}"/>
              </a:ext>
            </a:extLst>
          </p:cNvPr>
          <p:cNvSpPr txBox="1"/>
          <p:nvPr/>
        </p:nvSpPr>
        <p:spPr>
          <a:xfrm>
            <a:off x="1487424" y="1279500"/>
            <a:ext cx="2813304" cy="353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PROBLEM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7274C-97B4-4492-950C-1ECB6CD94113}"/>
              </a:ext>
            </a:extLst>
          </p:cNvPr>
          <p:cNvSpPr txBox="1"/>
          <p:nvPr/>
        </p:nvSpPr>
        <p:spPr>
          <a:xfrm>
            <a:off x="1130381" y="2450374"/>
            <a:ext cx="3040266" cy="353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STRUCTURE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314434-A24C-4536-91F6-5883BC912504}"/>
              </a:ext>
            </a:extLst>
          </p:cNvPr>
          <p:cNvSpPr txBox="1"/>
          <p:nvPr/>
        </p:nvSpPr>
        <p:spPr>
          <a:xfrm>
            <a:off x="849073" y="3606431"/>
            <a:ext cx="3040266" cy="353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HOW TO IMPLEMENT 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020F9A-9CFA-4DE1-AAEA-6C1BBC67DF26}"/>
              </a:ext>
            </a:extLst>
          </p:cNvPr>
          <p:cNvSpPr txBox="1"/>
          <p:nvPr/>
        </p:nvSpPr>
        <p:spPr>
          <a:xfrm>
            <a:off x="8221258" y="2162418"/>
            <a:ext cx="3353192" cy="353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ADVANTAGE AND DISADVANTAGE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0A15AE-4284-4A14-BAB7-465416B6945B}"/>
              </a:ext>
            </a:extLst>
          </p:cNvPr>
          <p:cNvSpPr txBox="1"/>
          <p:nvPr/>
        </p:nvSpPr>
        <p:spPr>
          <a:xfrm>
            <a:off x="7984311" y="3262779"/>
            <a:ext cx="3067392" cy="353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APPLICATION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C1C017-7D50-43A4-AAFE-098334935CFE}"/>
              </a:ext>
            </a:extLst>
          </p:cNvPr>
          <p:cNvSpPr txBox="1"/>
          <p:nvPr/>
        </p:nvSpPr>
        <p:spPr>
          <a:xfrm>
            <a:off x="7461625" y="4408791"/>
            <a:ext cx="3590078" cy="6155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9966FF"/>
                </a:solidFill>
                <a:latin typeface="Consolas" panose="020B0609020204030204" pitchFamily="49" charset="0"/>
                <a:cs typeface="Arial" pitchFamily="34" charset="0"/>
              </a:rPr>
              <a:t>RELATIONS WITH ANOTHER PATTERNS</a:t>
            </a:r>
            <a:endParaRPr lang="ko-KR" altLang="en-US" sz="1700" dirty="0">
              <a:solidFill>
                <a:srgbClr val="9966FF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0096">
            <a:off x="4649187" y="2194676"/>
            <a:ext cx="1046479" cy="913787"/>
          </a:xfrm>
          <a:prstGeom prst="rect">
            <a:avLst/>
          </a:prstGeom>
          <a:ln>
            <a:noFill/>
          </a:ln>
        </p:spPr>
      </p:pic>
      <p:pic>
        <p:nvPicPr>
          <p:cNvPr id="2062" name="Picture 14" descr="Image result for thỏ amply icon&quot;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9315">
            <a:off x="6430841" y="3386133"/>
            <a:ext cx="1073881" cy="80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hỏ amply icon&quot;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38" y="3781084"/>
            <a:ext cx="1023271" cy="96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thỏ amply icon&quot;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0545">
            <a:off x="4661501" y="3355202"/>
            <a:ext cx="992115" cy="87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ỏ amply icon&quot;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80" y="1660942"/>
            <a:ext cx="1178834" cy="73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hỏ amply icon&quot;"/>
          <p:cNvPicPr>
            <a:picLocks noChangeAspect="1" noChangeArrowheads="1" noCrop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046">
            <a:off x="6539968" y="2201525"/>
            <a:ext cx="1025180" cy="83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39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grpSp>
        <p:nvGrpSpPr>
          <p:cNvPr id="5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091864" y="2295853"/>
            <a:ext cx="1902956" cy="1902956"/>
            <a:chOff x="5149010" y="2724110"/>
            <a:chExt cx="1902956" cy="1902956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8770667" y="1702000"/>
            <a:ext cx="1008000" cy="1008000"/>
            <a:chOff x="8988825" y="2139525"/>
            <a:chExt cx="1008000" cy="1008000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/>
                </a:solidFill>
              </a:endParaRPr>
            </a:p>
          </p:txBody>
        </p:sp>
        <p:sp>
          <p:nvSpPr>
            <p:cNvPr id="13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8782270" y="3757806"/>
            <a:ext cx="1008000" cy="1008000"/>
            <a:chOff x="8988825" y="4210868"/>
            <a:chExt cx="1008000" cy="1008000"/>
          </a:xfrm>
        </p:grpSpPr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/>
                </a:solidFill>
              </a:endParaRPr>
            </a:p>
          </p:txBody>
        </p:sp>
        <p:sp>
          <p:nvSpPr>
            <p:cNvPr id="16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2430550" y="3810283"/>
            <a:ext cx="1008000" cy="1008000"/>
            <a:chOff x="2208962" y="4213211"/>
            <a:chExt cx="1008000" cy="1008000"/>
          </a:xfrm>
        </p:grpSpPr>
        <p:sp>
          <p:nvSpPr>
            <p:cNvPr id="24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/>
                </a:solidFill>
              </a:endParaRPr>
            </a:p>
          </p:txBody>
        </p:sp>
        <p:sp>
          <p:nvSpPr>
            <p:cNvPr id="25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2434139" y="1768109"/>
            <a:ext cx="1008000" cy="1008000"/>
            <a:chOff x="2208962" y="2141868"/>
            <a:chExt cx="1008000" cy="1008000"/>
          </a:xfrm>
        </p:grpSpPr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/>
                </a:solidFill>
              </a:endParaRPr>
            </a:p>
          </p:txBody>
        </p:sp>
        <p:sp>
          <p:nvSpPr>
            <p:cNvPr id="28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185659" y="2783099"/>
            <a:ext cx="168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Consolas" panose="020B0609020204030204" pitchFamily="49" charset="0"/>
              </a:rPr>
              <a:t>FACTORY METHOD </a:t>
            </a:r>
            <a:endParaRPr lang="en-JM" altLang="ko-KR" sz="2800" b="1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785689" y="134483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Propotype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862270" y="412134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Template Method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659936" y="134483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Abstract Factory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1047826" y="4270158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Iterator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40" y="1859967"/>
            <a:ext cx="739774" cy="73977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3" y="3918222"/>
            <a:ext cx="775584" cy="77558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4" y="1869466"/>
            <a:ext cx="685832" cy="685832"/>
          </a:xfrm>
          <a:prstGeom prst="rect">
            <a:avLst/>
          </a:prstGeom>
        </p:spPr>
      </p:pic>
      <p:cxnSp>
        <p:nvCxnSpPr>
          <p:cNvPr id="53" name="Straight Connector 52"/>
          <p:cNvCxnSpPr>
            <a:endCxn id="28" idx="0"/>
          </p:cNvCxnSpPr>
          <p:nvPr/>
        </p:nvCxnSpPr>
        <p:spPr>
          <a:xfrm flipH="1" flipV="1">
            <a:off x="2938139" y="2776109"/>
            <a:ext cx="4799" cy="471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7" idx="2"/>
          </p:cNvCxnSpPr>
          <p:nvPr/>
        </p:nvCxnSpPr>
        <p:spPr>
          <a:xfrm flipV="1">
            <a:off x="2938139" y="3247331"/>
            <a:ext cx="2153725" cy="128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" idx="6"/>
          </p:cNvCxnSpPr>
          <p:nvPr/>
        </p:nvCxnSpPr>
        <p:spPr>
          <a:xfrm flipV="1">
            <a:off x="6994820" y="3241706"/>
            <a:ext cx="2279847" cy="562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938138" y="3260152"/>
            <a:ext cx="0" cy="5501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13" idx="4"/>
          </p:cNvCxnSpPr>
          <p:nvPr/>
        </p:nvCxnSpPr>
        <p:spPr>
          <a:xfrm flipV="1">
            <a:off x="9274667" y="2710000"/>
            <a:ext cx="0" cy="5437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6" idx="0"/>
          </p:cNvCxnSpPr>
          <p:nvPr/>
        </p:nvCxnSpPr>
        <p:spPr>
          <a:xfrm>
            <a:off x="9274667" y="3260152"/>
            <a:ext cx="11603" cy="4976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95" y="3918222"/>
            <a:ext cx="716657" cy="7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grpSp>
        <p:nvGrpSpPr>
          <p:cNvPr id="4" name="Google Shape;946;p35">
            <a:extLst>
              <a:ext uri="{FF2B5EF4-FFF2-40B4-BE49-F238E27FC236}">
                <a16:creationId xmlns:a16="http://schemas.microsoft.com/office/drawing/2014/main" id="{D56D877E-02CA-4E33-A041-30BF8CDB4A8E}"/>
              </a:ext>
            </a:extLst>
          </p:cNvPr>
          <p:cNvGrpSpPr/>
          <p:nvPr/>
        </p:nvGrpSpPr>
        <p:grpSpPr>
          <a:xfrm>
            <a:off x="6352235" y="1482702"/>
            <a:ext cx="3785236" cy="3184328"/>
            <a:chOff x="238100" y="603575"/>
            <a:chExt cx="7144650" cy="4507825"/>
          </a:xfrm>
          <a:solidFill>
            <a:schemeClr val="tx2">
              <a:lumMod val="75000"/>
            </a:schemeClr>
          </a:solidFill>
        </p:grpSpPr>
        <p:sp>
          <p:nvSpPr>
            <p:cNvPr id="5" name="Google Shape;947;p35">
              <a:extLst>
                <a:ext uri="{FF2B5EF4-FFF2-40B4-BE49-F238E27FC236}">
                  <a16:creationId xmlns:a16="http://schemas.microsoft.com/office/drawing/2014/main" id="{12FE75B4-40C9-4B42-9143-570F2EEDCC2D}"/>
                </a:ext>
              </a:extLst>
            </p:cNvPr>
            <p:cNvSpPr/>
            <p:nvPr/>
          </p:nvSpPr>
          <p:spPr>
            <a:xfrm>
              <a:off x="3232475" y="2089250"/>
              <a:ext cx="1029650" cy="1092875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948;p35">
              <a:extLst>
                <a:ext uri="{FF2B5EF4-FFF2-40B4-BE49-F238E27FC236}">
                  <a16:creationId xmlns:a16="http://schemas.microsoft.com/office/drawing/2014/main" id="{3B58412F-5622-480C-A2E6-CED3B6FC3B6F}"/>
                </a:ext>
              </a:extLst>
            </p:cNvPr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9;p35">
              <a:extLst>
                <a:ext uri="{FF2B5EF4-FFF2-40B4-BE49-F238E27FC236}">
                  <a16:creationId xmlns:a16="http://schemas.microsoft.com/office/drawing/2014/main" id="{3B7F5E60-7F35-46F9-9163-827E8FEFBA56}"/>
                </a:ext>
              </a:extLst>
            </p:cNvPr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0;p35">
              <a:extLst>
                <a:ext uri="{FF2B5EF4-FFF2-40B4-BE49-F238E27FC236}">
                  <a16:creationId xmlns:a16="http://schemas.microsoft.com/office/drawing/2014/main" id="{690E1B79-C62E-4373-9EC4-77CDA644D810}"/>
                </a:ext>
              </a:extLst>
            </p:cNvPr>
            <p:cNvSpPr/>
            <p:nvPr/>
          </p:nvSpPr>
          <p:spPr>
            <a:xfrm>
              <a:off x="3168925" y="2049700"/>
              <a:ext cx="1165600" cy="1174725"/>
            </a:xfrm>
            <a:custGeom>
              <a:avLst/>
              <a:gdLst/>
              <a:ahLst/>
              <a:cxnLst/>
              <a:rect l="l" t="t" r="r" b="b"/>
              <a:pathLst>
                <a:path w="46624" h="46989" extrusionOk="0">
                  <a:moveTo>
                    <a:pt x="8147" y="3301"/>
                  </a:moveTo>
                  <a:cubicBezTo>
                    <a:pt x="10494" y="3301"/>
                    <a:pt x="14710" y="5374"/>
                    <a:pt x="16299" y="6102"/>
                  </a:cubicBezTo>
                  <a:cubicBezTo>
                    <a:pt x="21052" y="8278"/>
                    <a:pt x="25577" y="11022"/>
                    <a:pt x="29892" y="13960"/>
                  </a:cubicBezTo>
                  <a:cubicBezTo>
                    <a:pt x="33165" y="16189"/>
                    <a:pt x="36760" y="18565"/>
                    <a:pt x="39398" y="21560"/>
                  </a:cubicBezTo>
                  <a:cubicBezTo>
                    <a:pt x="41607" y="24071"/>
                    <a:pt x="39444" y="25701"/>
                    <a:pt x="37248" y="27631"/>
                  </a:cubicBezTo>
                  <a:cubicBezTo>
                    <a:pt x="29939" y="34064"/>
                    <a:pt x="20443" y="39324"/>
                    <a:pt x="11375" y="42814"/>
                  </a:cubicBezTo>
                  <a:cubicBezTo>
                    <a:pt x="10430" y="43178"/>
                    <a:pt x="9504" y="43553"/>
                    <a:pt x="8996" y="43553"/>
                  </a:cubicBezTo>
                  <a:cubicBezTo>
                    <a:pt x="8882" y="43553"/>
                    <a:pt x="8789" y="43534"/>
                    <a:pt x="8722" y="43492"/>
                  </a:cubicBezTo>
                  <a:cubicBezTo>
                    <a:pt x="7682" y="42835"/>
                    <a:pt x="7177" y="41025"/>
                    <a:pt x="6834" y="39955"/>
                  </a:cubicBezTo>
                  <a:cubicBezTo>
                    <a:pt x="5550" y="35962"/>
                    <a:pt x="5234" y="31593"/>
                    <a:pt x="5065" y="27426"/>
                  </a:cubicBezTo>
                  <a:cubicBezTo>
                    <a:pt x="4864" y="22440"/>
                    <a:pt x="4988" y="17420"/>
                    <a:pt x="5469" y="12452"/>
                  </a:cubicBezTo>
                  <a:cubicBezTo>
                    <a:pt x="5690" y="10151"/>
                    <a:pt x="5661" y="5459"/>
                    <a:pt x="7148" y="3490"/>
                  </a:cubicBezTo>
                  <a:lnTo>
                    <a:pt x="7148" y="3490"/>
                  </a:lnTo>
                  <a:cubicBezTo>
                    <a:pt x="7415" y="3358"/>
                    <a:pt x="7755" y="3301"/>
                    <a:pt x="8147" y="3301"/>
                  </a:cubicBezTo>
                  <a:close/>
                  <a:moveTo>
                    <a:pt x="8690" y="1"/>
                  </a:moveTo>
                  <a:cubicBezTo>
                    <a:pt x="6915" y="1"/>
                    <a:pt x="5217" y="423"/>
                    <a:pt x="3795" y="1558"/>
                  </a:cubicBezTo>
                  <a:cubicBezTo>
                    <a:pt x="3702" y="1632"/>
                    <a:pt x="3618" y="1705"/>
                    <a:pt x="3542" y="1777"/>
                  </a:cubicBezTo>
                  <a:lnTo>
                    <a:pt x="3542" y="1777"/>
                  </a:lnTo>
                  <a:cubicBezTo>
                    <a:pt x="3483" y="1826"/>
                    <a:pt x="3427" y="1878"/>
                    <a:pt x="3376" y="1933"/>
                  </a:cubicBezTo>
                  <a:cubicBezTo>
                    <a:pt x="1254" y="4195"/>
                    <a:pt x="1111" y="8585"/>
                    <a:pt x="784" y="11463"/>
                  </a:cubicBezTo>
                  <a:cubicBezTo>
                    <a:pt x="139" y="17147"/>
                    <a:pt x="1" y="22915"/>
                    <a:pt x="273" y="28626"/>
                  </a:cubicBezTo>
                  <a:cubicBezTo>
                    <a:pt x="525" y="33924"/>
                    <a:pt x="683" y="46989"/>
                    <a:pt x="8103" y="46989"/>
                  </a:cubicBezTo>
                  <a:cubicBezTo>
                    <a:pt x="8624" y="46989"/>
                    <a:pt x="9180" y="46924"/>
                    <a:pt x="9775" y="46788"/>
                  </a:cubicBezTo>
                  <a:cubicBezTo>
                    <a:pt x="14982" y="45598"/>
                    <a:pt x="20140" y="42583"/>
                    <a:pt x="24762" y="40027"/>
                  </a:cubicBezTo>
                  <a:cubicBezTo>
                    <a:pt x="30302" y="36966"/>
                    <a:pt x="35876" y="33642"/>
                    <a:pt x="40658" y="29463"/>
                  </a:cubicBezTo>
                  <a:cubicBezTo>
                    <a:pt x="42917" y="27493"/>
                    <a:pt x="46624" y="24333"/>
                    <a:pt x="44955" y="21013"/>
                  </a:cubicBezTo>
                  <a:cubicBezTo>
                    <a:pt x="43140" y="17403"/>
                    <a:pt x="38154" y="14468"/>
                    <a:pt x="34991" y="12241"/>
                  </a:cubicBezTo>
                  <a:cubicBezTo>
                    <a:pt x="29454" y="8341"/>
                    <a:pt x="23530" y="4761"/>
                    <a:pt x="17255" y="2179"/>
                  </a:cubicBezTo>
                  <a:cubicBezTo>
                    <a:pt x="14803" y="1170"/>
                    <a:pt x="11641" y="1"/>
                    <a:pt x="86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;p35">
              <a:extLst>
                <a:ext uri="{FF2B5EF4-FFF2-40B4-BE49-F238E27FC236}">
                  <a16:creationId xmlns:a16="http://schemas.microsoft.com/office/drawing/2014/main" id="{8139DDD4-E6C0-44D3-B78C-DF2EE4C7174A}"/>
                </a:ext>
              </a:extLst>
            </p:cNvPr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2;p35">
              <a:extLst>
                <a:ext uri="{FF2B5EF4-FFF2-40B4-BE49-F238E27FC236}">
                  <a16:creationId xmlns:a16="http://schemas.microsoft.com/office/drawing/2014/main" id="{858FDDAD-8E23-4502-8915-11AA18E7C91E}"/>
                </a:ext>
              </a:extLst>
            </p:cNvPr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3;p35">
              <a:extLst>
                <a:ext uri="{FF2B5EF4-FFF2-40B4-BE49-F238E27FC236}">
                  <a16:creationId xmlns:a16="http://schemas.microsoft.com/office/drawing/2014/main" id="{3C0159E0-0138-49DA-9B66-D802498FD417}"/>
                </a:ext>
              </a:extLst>
            </p:cNvPr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4;p35">
              <a:extLst>
                <a:ext uri="{FF2B5EF4-FFF2-40B4-BE49-F238E27FC236}">
                  <a16:creationId xmlns:a16="http://schemas.microsoft.com/office/drawing/2014/main" id="{ACF72788-17D1-47D8-ABA1-A305CC35E907}"/>
                </a:ext>
              </a:extLst>
            </p:cNvPr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;p35">
              <a:extLst>
                <a:ext uri="{FF2B5EF4-FFF2-40B4-BE49-F238E27FC236}">
                  <a16:creationId xmlns:a16="http://schemas.microsoft.com/office/drawing/2014/main" id="{4BBD1E8B-82B1-462A-B164-C8FCCF60B87E}"/>
                </a:ext>
              </a:extLst>
            </p:cNvPr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6;p35">
              <a:extLst>
                <a:ext uri="{FF2B5EF4-FFF2-40B4-BE49-F238E27FC236}">
                  <a16:creationId xmlns:a16="http://schemas.microsoft.com/office/drawing/2014/main" id="{BDF041CF-16EB-4793-A42A-80BF8B0BC30C}"/>
                </a:ext>
              </a:extLst>
            </p:cNvPr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7;p35">
              <a:extLst>
                <a:ext uri="{FF2B5EF4-FFF2-40B4-BE49-F238E27FC236}">
                  <a16:creationId xmlns:a16="http://schemas.microsoft.com/office/drawing/2014/main" id="{4030BF29-FBA5-4BB5-9E96-1D57084CC4C5}"/>
                </a:ext>
              </a:extLst>
            </p:cNvPr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8;p35">
              <a:extLst>
                <a:ext uri="{FF2B5EF4-FFF2-40B4-BE49-F238E27FC236}">
                  <a16:creationId xmlns:a16="http://schemas.microsoft.com/office/drawing/2014/main" id="{3D227103-81F7-4888-B472-95A74E074CAE}"/>
                </a:ext>
              </a:extLst>
            </p:cNvPr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9;p35">
              <a:extLst>
                <a:ext uri="{FF2B5EF4-FFF2-40B4-BE49-F238E27FC236}">
                  <a16:creationId xmlns:a16="http://schemas.microsoft.com/office/drawing/2014/main" id="{514D686E-30B5-4677-A063-5B682F9B2295}"/>
                </a:ext>
              </a:extLst>
            </p:cNvPr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0;p35">
              <a:extLst>
                <a:ext uri="{FF2B5EF4-FFF2-40B4-BE49-F238E27FC236}">
                  <a16:creationId xmlns:a16="http://schemas.microsoft.com/office/drawing/2014/main" id="{458E7115-CD74-49D1-A5F8-520702DAD29E}"/>
                </a:ext>
              </a:extLst>
            </p:cNvPr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1;p35">
              <a:extLst>
                <a:ext uri="{FF2B5EF4-FFF2-40B4-BE49-F238E27FC236}">
                  <a16:creationId xmlns:a16="http://schemas.microsoft.com/office/drawing/2014/main" id="{BF2CB302-4A50-47FD-AD8D-2F506A889179}"/>
                </a:ext>
              </a:extLst>
            </p:cNvPr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2;p35">
              <a:extLst>
                <a:ext uri="{FF2B5EF4-FFF2-40B4-BE49-F238E27FC236}">
                  <a16:creationId xmlns:a16="http://schemas.microsoft.com/office/drawing/2014/main" id="{5A201A07-AB23-47D4-8303-76E000DBD038}"/>
                </a:ext>
              </a:extLst>
            </p:cNvPr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3;p35">
              <a:extLst>
                <a:ext uri="{FF2B5EF4-FFF2-40B4-BE49-F238E27FC236}">
                  <a16:creationId xmlns:a16="http://schemas.microsoft.com/office/drawing/2014/main" id="{DDF9C6BE-7748-4D8E-AE99-502D73E8EB09}"/>
                </a:ext>
              </a:extLst>
            </p:cNvPr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4;p35">
              <a:extLst>
                <a:ext uri="{FF2B5EF4-FFF2-40B4-BE49-F238E27FC236}">
                  <a16:creationId xmlns:a16="http://schemas.microsoft.com/office/drawing/2014/main" id="{7267B4FB-7718-4680-AA1F-CCFAB02E67CA}"/>
                </a:ext>
              </a:extLst>
            </p:cNvPr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5;p35">
              <a:extLst>
                <a:ext uri="{FF2B5EF4-FFF2-40B4-BE49-F238E27FC236}">
                  <a16:creationId xmlns:a16="http://schemas.microsoft.com/office/drawing/2014/main" id="{230BAB3C-DE27-43C3-86F0-9AA439D69D7F}"/>
                </a:ext>
              </a:extLst>
            </p:cNvPr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66;p35">
            <a:extLst>
              <a:ext uri="{FF2B5EF4-FFF2-40B4-BE49-F238E27FC236}">
                <a16:creationId xmlns:a16="http://schemas.microsoft.com/office/drawing/2014/main" id="{B96DDD4E-03B1-45E7-ABFC-652B7A1F1BCF}"/>
              </a:ext>
            </a:extLst>
          </p:cNvPr>
          <p:cNvSpPr txBox="1">
            <a:spLocks/>
          </p:cNvSpPr>
          <p:nvPr/>
        </p:nvSpPr>
        <p:spPr>
          <a:xfrm>
            <a:off x="2002346" y="2304346"/>
            <a:ext cx="4152096" cy="1963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vi-VN" sz="2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CẢM ƠN</a:t>
            </a: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vi-VN" sz="2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THẦY VÀ CÁC BẠN</a:t>
            </a: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vi-VN" sz="2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ĐÃ LẮNG NGHE</a:t>
            </a:r>
          </a:p>
        </p:txBody>
      </p:sp>
      <p:sp>
        <p:nvSpPr>
          <p:cNvPr id="25" name="Google Shape;967;p35">
            <a:extLst>
              <a:ext uri="{FF2B5EF4-FFF2-40B4-BE49-F238E27FC236}">
                <a16:creationId xmlns:a16="http://schemas.microsoft.com/office/drawing/2014/main" id="{812D02DC-F051-4581-B7AE-46B8F30BDA0E}"/>
              </a:ext>
            </a:extLst>
          </p:cNvPr>
          <p:cNvSpPr/>
          <p:nvPr/>
        </p:nvSpPr>
        <p:spPr>
          <a:xfrm>
            <a:off x="2961293" y="4210265"/>
            <a:ext cx="2234199" cy="573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68;p35">
            <a:extLst>
              <a:ext uri="{FF2B5EF4-FFF2-40B4-BE49-F238E27FC236}">
                <a16:creationId xmlns:a16="http://schemas.microsoft.com/office/drawing/2014/main" id="{BCBD1934-E482-478B-A185-15FAD1AC82CA}"/>
              </a:ext>
            </a:extLst>
          </p:cNvPr>
          <p:cNvSpPr/>
          <p:nvPr/>
        </p:nvSpPr>
        <p:spPr>
          <a:xfrm>
            <a:off x="2961293" y="2139763"/>
            <a:ext cx="2234199" cy="573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16;p23">
            <a:extLst>
              <a:ext uri="{FF2B5EF4-FFF2-40B4-BE49-F238E27FC236}">
                <a16:creationId xmlns:a16="http://schemas.microsoft.com/office/drawing/2014/main" id="{7F7C0447-1C37-4B8F-AF72-DB4DBE82D301}"/>
              </a:ext>
            </a:extLst>
          </p:cNvPr>
          <p:cNvSpPr/>
          <p:nvPr/>
        </p:nvSpPr>
        <p:spPr>
          <a:xfrm>
            <a:off x="5033293" y="3995766"/>
            <a:ext cx="627897" cy="471965"/>
          </a:xfrm>
          <a:custGeom>
            <a:avLst/>
            <a:gdLst/>
            <a:ahLst/>
            <a:cxnLst/>
            <a:rect l="l" t="t" r="r" b="b"/>
            <a:pathLst>
              <a:path w="18974" h="14262" extrusionOk="0">
                <a:moveTo>
                  <a:pt x="2988" y="1"/>
                </a:moveTo>
                <a:cubicBezTo>
                  <a:pt x="2525" y="1"/>
                  <a:pt x="2056" y="123"/>
                  <a:pt x="1593" y="416"/>
                </a:cubicBezTo>
                <a:cubicBezTo>
                  <a:pt x="1" y="1425"/>
                  <a:pt x="39" y="3716"/>
                  <a:pt x="350" y="5361"/>
                </a:cubicBezTo>
                <a:cubicBezTo>
                  <a:pt x="797" y="7721"/>
                  <a:pt x="2174" y="9760"/>
                  <a:pt x="3820" y="11461"/>
                </a:cubicBezTo>
                <a:cubicBezTo>
                  <a:pt x="5052" y="12735"/>
                  <a:pt x="6440" y="14261"/>
                  <a:pt x="8322" y="14261"/>
                </a:cubicBezTo>
                <a:cubicBezTo>
                  <a:pt x="8371" y="14261"/>
                  <a:pt x="8421" y="14260"/>
                  <a:pt x="8470" y="14258"/>
                </a:cubicBezTo>
                <a:cubicBezTo>
                  <a:pt x="12386" y="14096"/>
                  <a:pt x="16661" y="11734"/>
                  <a:pt x="18086" y="7966"/>
                </a:cubicBezTo>
                <a:cubicBezTo>
                  <a:pt x="18657" y="6462"/>
                  <a:pt x="18974" y="4192"/>
                  <a:pt x="17952" y="2803"/>
                </a:cubicBezTo>
                <a:cubicBezTo>
                  <a:pt x="17453" y="2124"/>
                  <a:pt x="16710" y="1879"/>
                  <a:pt x="15917" y="1879"/>
                </a:cubicBezTo>
                <a:cubicBezTo>
                  <a:pt x="15596" y="1879"/>
                  <a:pt x="15266" y="1919"/>
                  <a:pt x="14941" y="1987"/>
                </a:cubicBezTo>
                <a:cubicBezTo>
                  <a:pt x="14900" y="1970"/>
                  <a:pt x="14860" y="1956"/>
                  <a:pt x="14817" y="1944"/>
                </a:cubicBezTo>
                <a:cubicBezTo>
                  <a:pt x="14573" y="1878"/>
                  <a:pt x="14346" y="1848"/>
                  <a:pt x="14131" y="1848"/>
                </a:cubicBezTo>
                <a:cubicBezTo>
                  <a:pt x="13095" y="1848"/>
                  <a:pt x="12355" y="2550"/>
                  <a:pt x="11556" y="3329"/>
                </a:cubicBezTo>
                <a:cubicBezTo>
                  <a:pt x="10541" y="4317"/>
                  <a:pt x="9538" y="5315"/>
                  <a:pt x="8535" y="6314"/>
                </a:cubicBezTo>
                <a:cubicBezTo>
                  <a:pt x="8423" y="4413"/>
                  <a:pt x="7620" y="2785"/>
                  <a:pt x="6213" y="1454"/>
                </a:cubicBezTo>
                <a:cubicBezTo>
                  <a:pt x="6087" y="1333"/>
                  <a:pt x="5935" y="1244"/>
                  <a:pt x="5767" y="1194"/>
                </a:cubicBezTo>
                <a:cubicBezTo>
                  <a:pt x="4945" y="560"/>
                  <a:pt x="3980" y="1"/>
                  <a:pt x="2988" y="1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75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6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PROBLEM</a:t>
            </a:r>
            <a:endParaRPr lang="en-US" sz="6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Factory Method pattern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17" y="782321"/>
            <a:ext cx="10287000" cy="5750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28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2422" y="1155931"/>
            <a:ext cx="5759578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964" y="1387565"/>
            <a:ext cx="623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Logistics Transportation Management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644" y="3060931"/>
            <a:ext cx="5293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The </a:t>
            </a:r>
            <a:r>
              <a:rPr lang="en-US" sz="2800" dirty="0">
                <a:latin typeface="Consolas" panose="020B0609020204030204" pitchFamily="49" charset="0"/>
              </a:rPr>
              <a:t>first version of app only handle transportation by trucks </a:t>
            </a:r>
          </a:p>
          <a:p>
            <a:pPr algn="r"/>
            <a:r>
              <a:rPr lang="en-US" sz="2800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latin typeface="Consolas" panose="020B0609020204030204" pitchFamily="49" charset="0"/>
              </a:rPr>
              <a:t> major codes are inside the Truck </a:t>
            </a:r>
            <a:r>
              <a:rPr lang="en-US" sz="2800" dirty="0" smtClean="0">
                <a:latin typeface="Consolas" panose="020B0609020204030204" pitchFamily="49" charset="0"/>
              </a:rPr>
              <a:t>class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71024" y="2577734"/>
            <a:ext cx="3903980" cy="1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7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46663" y="143940"/>
            <a:ext cx="88870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latin typeface="Consolas" panose="020B0609020204030204" pitchFamily="49" charset="0"/>
              </a:rPr>
              <a:t>Question is?</a:t>
            </a:r>
            <a:endParaRPr lang="en-US" sz="7200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0" y="1249929"/>
            <a:ext cx="5077097" cy="4872197"/>
          </a:xfrm>
          <a:prstGeom prst="rect">
            <a:avLst/>
          </a:prstGeom>
        </p:spPr>
      </p:pic>
      <p:pic>
        <p:nvPicPr>
          <p:cNvPr id="7" name="Picture 6" descr="Adding a new transportation class to the program causes an issue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" y="0"/>
            <a:ext cx="12192000" cy="56249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49614" y="5645072"/>
            <a:ext cx="10954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IF WE WANT TO EXPAND OUR LOGISTICS MANAGEMENT TRANSPORTATION, WHAT WILL HAPPEN?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1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64" y="807494"/>
            <a:ext cx="5542506" cy="5542506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3724656"/>
            <a:ext cx="1121663" cy="900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2988846"/>
            <a:ext cx="987552" cy="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sp>
        <p:nvSpPr>
          <p:cNvPr id="4" name="Google Shape;913;p34"/>
          <p:cNvSpPr/>
          <p:nvPr/>
        </p:nvSpPr>
        <p:spPr>
          <a:xfrm>
            <a:off x="2587438" y="1181858"/>
            <a:ext cx="801546" cy="9912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>
              <a:latin typeface="Consolas" panose="020B0609020204030204" pitchFamily="49" charset="0"/>
            </a:endParaRPr>
          </a:p>
        </p:txBody>
      </p:sp>
      <p:sp>
        <p:nvSpPr>
          <p:cNvPr id="5" name="Google Shape;915;p34"/>
          <p:cNvSpPr/>
          <p:nvPr/>
        </p:nvSpPr>
        <p:spPr>
          <a:xfrm>
            <a:off x="3347476" y="2949279"/>
            <a:ext cx="827551" cy="9518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>
              <a:latin typeface="Consolas" panose="020B0609020204030204" pitchFamily="49" charset="0"/>
            </a:endParaRPr>
          </a:p>
        </p:txBody>
      </p:sp>
      <p:grpSp>
        <p:nvGrpSpPr>
          <p:cNvPr id="6" name="Google Shape;916;p34"/>
          <p:cNvGrpSpPr/>
          <p:nvPr/>
        </p:nvGrpSpPr>
        <p:grpSpPr>
          <a:xfrm>
            <a:off x="2413001" y="978212"/>
            <a:ext cx="6278880" cy="1546860"/>
            <a:chOff x="34100" y="1847300"/>
            <a:chExt cx="11618048" cy="2501297"/>
          </a:xfrm>
        </p:grpSpPr>
        <p:sp>
          <p:nvSpPr>
            <p:cNvPr id="7" name="Google Shape;917;p34"/>
            <p:cNvSpPr/>
            <p:nvPr/>
          </p:nvSpPr>
          <p:spPr>
            <a:xfrm>
              <a:off x="34100" y="2176600"/>
              <a:ext cx="1880725" cy="1602800"/>
            </a:xfrm>
            <a:custGeom>
              <a:avLst/>
              <a:gdLst/>
              <a:ahLst/>
              <a:cxnLst/>
              <a:rect l="l" t="t" r="r" b="b"/>
              <a:pathLst>
                <a:path w="75229" h="64112" extrusionOk="0">
                  <a:moveTo>
                    <a:pt x="41887" y="4626"/>
                  </a:moveTo>
                  <a:cubicBezTo>
                    <a:pt x="47489" y="4626"/>
                    <a:pt x="53298" y="6884"/>
                    <a:pt x="58685" y="12306"/>
                  </a:cubicBezTo>
                  <a:cubicBezTo>
                    <a:pt x="58916" y="12537"/>
                    <a:pt x="59201" y="12635"/>
                    <a:pt x="59486" y="12635"/>
                  </a:cubicBezTo>
                  <a:cubicBezTo>
                    <a:pt x="60128" y="12635"/>
                    <a:pt x="60778" y="12139"/>
                    <a:pt x="60854" y="11543"/>
                  </a:cubicBezTo>
                  <a:cubicBezTo>
                    <a:pt x="66281" y="21275"/>
                    <a:pt x="68428" y="31323"/>
                    <a:pt x="62881" y="42286"/>
                  </a:cubicBezTo>
                  <a:cubicBezTo>
                    <a:pt x="57711" y="52502"/>
                    <a:pt x="48612" y="59031"/>
                    <a:pt x="38428" y="59031"/>
                  </a:cubicBezTo>
                  <a:cubicBezTo>
                    <a:pt x="34250" y="59031"/>
                    <a:pt x="29890" y="57932"/>
                    <a:pt x="25544" y="55538"/>
                  </a:cubicBezTo>
                  <a:cubicBezTo>
                    <a:pt x="1" y="41474"/>
                    <a:pt x="19257" y="4626"/>
                    <a:pt x="41887" y="4626"/>
                  </a:cubicBezTo>
                  <a:close/>
                  <a:moveTo>
                    <a:pt x="39305" y="0"/>
                  </a:moveTo>
                  <a:cubicBezTo>
                    <a:pt x="33188" y="0"/>
                    <a:pt x="26964" y="2142"/>
                    <a:pt x="21588" y="6508"/>
                  </a:cubicBezTo>
                  <a:cubicBezTo>
                    <a:pt x="8695" y="16981"/>
                    <a:pt x="1731" y="44074"/>
                    <a:pt x="16346" y="56116"/>
                  </a:cubicBezTo>
                  <a:cubicBezTo>
                    <a:pt x="22887" y="61508"/>
                    <a:pt x="30274" y="64112"/>
                    <a:pt x="37494" y="64112"/>
                  </a:cubicBezTo>
                  <a:cubicBezTo>
                    <a:pt x="47185" y="64112"/>
                    <a:pt x="56575" y="59419"/>
                    <a:pt x="63208" y="50482"/>
                  </a:cubicBezTo>
                  <a:cubicBezTo>
                    <a:pt x="72711" y="37655"/>
                    <a:pt x="75228" y="15749"/>
                    <a:pt x="60156" y="5941"/>
                  </a:cubicBezTo>
                  <a:cubicBezTo>
                    <a:pt x="59966" y="5816"/>
                    <a:pt x="59765" y="5761"/>
                    <a:pt x="59568" y="5761"/>
                  </a:cubicBezTo>
                  <a:cubicBezTo>
                    <a:pt x="58720" y="5761"/>
                    <a:pt x="57958" y="6786"/>
                    <a:pt x="58489" y="7609"/>
                  </a:cubicBezTo>
                  <a:cubicBezTo>
                    <a:pt x="58990" y="8382"/>
                    <a:pt x="59470" y="9167"/>
                    <a:pt x="59938" y="9941"/>
                  </a:cubicBezTo>
                  <a:cubicBezTo>
                    <a:pt x="54481" y="3368"/>
                    <a:pt x="46977" y="0"/>
                    <a:pt x="39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8" name="Google Shape;918;p34"/>
            <p:cNvSpPr/>
            <p:nvPr/>
          </p:nvSpPr>
          <p:spPr>
            <a:xfrm>
              <a:off x="1964923" y="1847300"/>
              <a:ext cx="9687225" cy="250129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</p:grpSp>
      <p:sp>
        <p:nvSpPr>
          <p:cNvPr id="9" name="Google Shape;920;p34"/>
          <p:cNvSpPr/>
          <p:nvPr/>
        </p:nvSpPr>
        <p:spPr>
          <a:xfrm>
            <a:off x="4319514" y="4873181"/>
            <a:ext cx="754525" cy="9326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>
              <a:latin typeface="Consolas" panose="020B0609020204030204" pitchFamily="49" charset="0"/>
            </a:endParaRPr>
          </a:p>
        </p:txBody>
      </p:sp>
      <p:sp>
        <p:nvSpPr>
          <p:cNvPr id="17" name="Google Shape;939;p34"/>
          <p:cNvSpPr/>
          <p:nvPr/>
        </p:nvSpPr>
        <p:spPr>
          <a:xfrm rot="14093756" flipH="1">
            <a:off x="3434593" y="4422102"/>
            <a:ext cx="824055" cy="299035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>
              <a:latin typeface="Consolas" panose="020B0609020204030204" pitchFamily="49" charset="0"/>
            </a:endParaRPr>
          </a:p>
        </p:txBody>
      </p:sp>
      <p:sp>
        <p:nvSpPr>
          <p:cNvPr id="21" name="Google Shape;939;p34"/>
          <p:cNvSpPr/>
          <p:nvPr/>
        </p:nvSpPr>
        <p:spPr>
          <a:xfrm rot="14093756" flipH="1">
            <a:off x="2576184" y="2552297"/>
            <a:ext cx="824055" cy="299035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>
              <a:latin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23743" y="1360839"/>
            <a:ext cx="4300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After adding new means of transport </a:t>
            </a:r>
            <a:endParaRPr lang="en-US" sz="2400" dirty="0">
              <a:latin typeface="Consolas" panose="020B0609020204030204" pitchFamily="49" charset="0"/>
            </a:endParaRPr>
          </a:p>
        </p:txBody>
      </p:sp>
      <p:grpSp>
        <p:nvGrpSpPr>
          <p:cNvPr id="29" name="Google Shape;916;p34"/>
          <p:cNvGrpSpPr/>
          <p:nvPr/>
        </p:nvGrpSpPr>
        <p:grpSpPr>
          <a:xfrm>
            <a:off x="4175027" y="4611018"/>
            <a:ext cx="6278880" cy="1546860"/>
            <a:chOff x="34100" y="1847300"/>
            <a:chExt cx="11618048" cy="2501297"/>
          </a:xfrm>
        </p:grpSpPr>
        <p:sp>
          <p:nvSpPr>
            <p:cNvPr id="30" name="Google Shape;917;p34"/>
            <p:cNvSpPr/>
            <p:nvPr/>
          </p:nvSpPr>
          <p:spPr>
            <a:xfrm>
              <a:off x="34100" y="2176600"/>
              <a:ext cx="1880725" cy="1602800"/>
            </a:xfrm>
            <a:custGeom>
              <a:avLst/>
              <a:gdLst/>
              <a:ahLst/>
              <a:cxnLst/>
              <a:rect l="l" t="t" r="r" b="b"/>
              <a:pathLst>
                <a:path w="75229" h="64112" extrusionOk="0">
                  <a:moveTo>
                    <a:pt x="41887" y="4626"/>
                  </a:moveTo>
                  <a:cubicBezTo>
                    <a:pt x="47489" y="4626"/>
                    <a:pt x="53298" y="6884"/>
                    <a:pt x="58685" y="12306"/>
                  </a:cubicBezTo>
                  <a:cubicBezTo>
                    <a:pt x="58916" y="12537"/>
                    <a:pt x="59201" y="12635"/>
                    <a:pt x="59486" y="12635"/>
                  </a:cubicBezTo>
                  <a:cubicBezTo>
                    <a:pt x="60128" y="12635"/>
                    <a:pt x="60778" y="12139"/>
                    <a:pt x="60854" y="11543"/>
                  </a:cubicBezTo>
                  <a:cubicBezTo>
                    <a:pt x="66281" y="21275"/>
                    <a:pt x="68428" y="31323"/>
                    <a:pt x="62881" y="42286"/>
                  </a:cubicBezTo>
                  <a:cubicBezTo>
                    <a:pt x="57711" y="52502"/>
                    <a:pt x="48612" y="59031"/>
                    <a:pt x="38428" y="59031"/>
                  </a:cubicBezTo>
                  <a:cubicBezTo>
                    <a:pt x="34250" y="59031"/>
                    <a:pt x="29890" y="57932"/>
                    <a:pt x="25544" y="55538"/>
                  </a:cubicBezTo>
                  <a:cubicBezTo>
                    <a:pt x="1" y="41474"/>
                    <a:pt x="19257" y="4626"/>
                    <a:pt x="41887" y="4626"/>
                  </a:cubicBezTo>
                  <a:close/>
                  <a:moveTo>
                    <a:pt x="39305" y="0"/>
                  </a:moveTo>
                  <a:cubicBezTo>
                    <a:pt x="33188" y="0"/>
                    <a:pt x="26964" y="2142"/>
                    <a:pt x="21588" y="6508"/>
                  </a:cubicBezTo>
                  <a:cubicBezTo>
                    <a:pt x="8695" y="16981"/>
                    <a:pt x="1731" y="44074"/>
                    <a:pt x="16346" y="56116"/>
                  </a:cubicBezTo>
                  <a:cubicBezTo>
                    <a:pt x="22887" y="61508"/>
                    <a:pt x="30274" y="64112"/>
                    <a:pt x="37494" y="64112"/>
                  </a:cubicBezTo>
                  <a:cubicBezTo>
                    <a:pt x="47185" y="64112"/>
                    <a:pt x="56575" y="59419"/>
                    <a:pt x="63208" y="50482"/>
                  </a:cubicBezTo>
                  <a:cubicBezTo>
                    <a:pt x="72711" y="37655"/>
                    <a:pt x="75228" y="15749"/>
                    <a:pt x="60156" y="5941"/>
                  </a:cubicBezTo>
                  <a:cubicBezTo>
                    <a:pt x="59966" y="5816"/>
                    <a:pt x="59765" y="5761"/>
                    <a:pt x="59568" y="5761"/>
                  </a:cubicBezTo>
                  <a:cubicBezTo>
                    <a:pt x="58720" y="5761"/>
                    <a:pt x="57958" y="6786"/>
                    <a:pt x="58489" y="7609"/>
                  </a:cubicBezTo>
                  <a:cubicBezTo>
                    <a:pt x="58990" y="8382"/>
                    <a:pt x="59470" y="9167"/>
                    <a:pt x="59938" y="9941"/>
                  </a:cubicBezTo>
                  <a:cubicBezTo>
                    <a:pt x="54481" y="3368"/>
                    <a:pt x="46977" y="0"/>
                    <a:pt x="39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1" name="Google Shape;918;p34"/>
            <p:cNvSpPr/>
            <p:nvPr/>
          </p:nvSpPr>
          <p:spPr>
            <a:xfrm>
              <a:off x="1964923" y="1847300"/>
              <a:ext cx="9687225" cy="250129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Google Shape;916;p34"/>
          <p:cNvGrpSpPr/>
          <p:nvPr/>
        </p:nvGrpSpPr>
        <p:grpSpPr>
          <a:xfrm>
            <a:off x="3197926" y="2745632"/>
            <a:ext cx="6662354" cy="1546860"/>
            <a:chOff x="34100" y="1847300"/>
            <a:chExt cx="11618048" cy="2501297"/>
          </a:xfrm>
        </p:grpSpPr>
        <p:sp>
          <p:nvSpPr>
            <p:cNvPr id="33" name="Google Shape;917;p34"/>
            <p:cNvSpPr/>
            <p:nvPr/>
          </p:nvSpPr>
          <p:spPr>
            <a:xfrm>
              <a:off x="34100" y="2176600"/>
              <a:ext cx="1880725" cy="1602800"/>
            </a:xfrm>
            <a:custGeom>
              <a:avLst/>
              <a:gdLst/>
              <a:ahLst/>
              <a:cxnLst/>
              <a:rect l="l" t="t" r="r" b="b"/>
              <a:pathLst>
                <a:path w="75229" h="64112" extrusionOk="0">
                  <a:moveTo>
                    <a:pt x="41887" y="4626"/>
                  </a:moveTo>
                  <a:cubicBezTo>
                    <a:pt x="47489" y="4626"/>
                    <a:pt x="53298" y="6884"/>
                    <a:pt x="58685" y="12306"/>
                  </a:cubicBezTo>
                  <a:cubicBezTo>
                    <a:pt x="58916" y="12537"/>
                    <a:pt x="59201" y="12635"/>
                    <a:pt x="59486" y="12635"/>
                  </a:cubicBezTo>
                  <a:cubicBezTo>
                    <a:pt x="60128" y="12635"/>
                    <a:pt x="60778" y="12139"/>
                    <a:pt x="60854" y="11543"/>
                  </a:cubicBezTo>
                  <a:cubicBezTo>
                    <a:pt x="66281" y="21275"/>
                    <a:pt x="68428" y="31323"/>
                    <a:pt x="62881" y="42286"/>
                  </a:cubicBezTo>
                  <a:cubicBezTo>
                    <a:pt x="57711" y="52502"/>
                    <a:pt x="48612" y="59031"/>
                    <a:pt x="38428" y="59031"/>
                  </a:cubicBezTo>
                  <a:cubicBezTo>
                    <a:pt x="34250" y="59031"/>
                    <a:pt x="29890" y="57932"/>
                    <a:pt x="25544" y="55538"/>
                  </a:cubicBezTo>
                  <a:cubicBezTo>
                    <a:pt x="1" y="41474"/>
                    <a:pt x="19257" y="4626"/>
                    <a:pt x="41887" y="4626"/>
                  </a:cubicBezTo>
                  <a:close/>
                  <a:moveTo>
                    <a:pt x="39305" y="0"/>
                  </a:moveTo>
                  <a:cubicBezTo>
                    <a:pt x="33188" y="0"/>
                    <a:pt x="26964" y="2142"/>
                    <a:pt x="21588" y="6508"/>
                  </a:cubicBezTo>
                  <a:cubicBezTo>
                    <a:pt x="8695" y="16981"/>
                    <a:pt x="1731" y="44074"/>
                    <a:pt x="16346" y="56116"/>
                  </a:cubicBezTo>
                  <a:cubicBezTo>
                    <a:pt x="22887" y="61508"/>
                    <a:pt x="30274" y="64112"/>
                    <a:pt x="37494" y="64112"/>
                  </a:cubicBezTo>
                  <a:cubicBezTo>
                    <a:pt x="47185" y="64112"/>
                    <a:pt x="56575" y="59419"/>
                    <a:pt x="63208" y="50482"/>
                  </a:cubicBezTo>
                  <a:cubicBezTo>
                    <a:pt x="72711" y="37655"/>
                    <a:pt x="75228" y="15749"/>
                    <a:pt x="60156" y="5941"/>
                  </a:cubicBezTo>
                  <a:cubicBezTo>
                    <a:pt x="59966" y="5816"/>
                    <a:pt x="59765" y="5761"/>
                    <a:pt x="59568" y="5761"/>
                  </a:cubicBezTo>
                  <a:cubicBezTo>
                    <a:pt x="58720" y="5761"/>
                    <a:pt x="57958" y="6786"/>
                    <a:pt x="58489" y="7609"/>
                  </a:cubicBezTo>
                  <a:cubicBezTo>
                    <a:pt x="58990" y="8382"/>
                    <a:pt x="59470" y="9167"/>
                    <a:pt x="59938" y="9941"/>
                  </a:cubicBezTo>
                  <a:cubicBezTo>
                    <a:pt x="54481" y="3368"/>
                    <a:pt x="46977" y="0"/>
                    <a:pt x="39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4" name="Google Shape;918;p34"/>
            <p:cNvSpPr/>
            <p:nvPr/>
          </p:nvSpPr>
          <p:spPr>
            <a:xfrm>
              <a:off x="1964923" y="1847300"/>
              <a:ext cx="9687225" cy="2501297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32270" y="3119983"/>
            <a:ext cx="4300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Making changes to the entire codebase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77837" y="4814665"/>
            <a:ext cx="5116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</a:rPr>
              <a:t>Adding a new class to the program isn’t simple if the rest of the code is already coupled to existing classes 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7" grpId="0" animBg="1"/>
      <p:bldP spid="21" grpId="0" animBg="1"/>
      <p:bldP spid="23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" y="0"/>
            <a:ext cx="12186566" cy="6892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64" y="807494"/>
            <a:ext cx="5542506" cy="5542506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3724656"/>
            <a:ext cx="1121663" cy="900394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2988846"/>
            <a:ext cx="987552" cy="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95"/>
            <a:ext cx="12192000" cy="6863295"/>
          </a:xfrm>
          <a:prstGeom prst="rect">
            <a:avLst/>
          </a:prstGeom>
        </p:spPr>
      </p:pic>
      <p:grpSp>
        <p:nvGrpSpPr>
          <p:cNvPr id="6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252606" y="2423449"/>
            <a:ext cx="7344319" cy="2222804"/>
            <a:chOff x="2420889" y="2753276"/>
            <a:chExt cx="7344319" cy="22228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889" y="4952922"/>
              <a:ext cx="988539" cy="0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342A5C-BB6F-4087-A158-667D83C1D045}"/>
              </a:ext>
            </a:extLst>
          </p:cNvPr>
          <p:cNvSpPr txBox="1"/>
          <p:nvPr/>
        </p:nvSpPr>
        <p:spPr>
          <a:xfrm>
            <a:off x="54939" y="5248244"/>
            <a:ext cx="3427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Replace diret object construction </a:t>
            </a:r>
            <a:endParaRPr lang="en-US" altLang="ko-KR" sz="2400" dirty="0">
              <a:solidFill>
                <a:srgbClr val="3333FF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algn="ctr"/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altLang="ko-KR" sz="2400" dirty="0" smtClean="0">
                <a:solidFill>
                  <a:srgbClr val="3333FF"/>
                </a:solidFill>
                <a:latin typeface="Consolas" panose="020B0609020204030204" pitchFamily="49" charset="0"/>
                <a:cs typeface="Arial" pitchFamily="34" charset="0"/>
              </a:rPr>
              <a:t>new </a:t>
            </a:r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operator) </a:t>
            </a:r>
            <a:endParaRPr lang="ko-KR" altLang="en-US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43D0-3E33-44E4-8A34-4811CCE3F0DB}"/>
              </a:ext>
            </a:extLst>
          </p:cNvPr>
          <p:cNvSpPr txBox="1"/>
          <p:nvPr/>
        </p:nvSpPr>
        <p:spPr>
          <a:xfrm>
            <a:off x="1890694" y="772354"/>
            <a:ext cx="489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The object sill create via the </a:t>
            </a:r>
            <a:r>
              <a:rPr lang="en-US" altLang="ko-KR" sz="2400" dirty="0" smtClean="0">
                <a:solidFill>
                  <a:srgbClr val="3333FF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 called within the </a:t>
            </a:r>
            <a:r>
              <a:rPr lang="en-US" altLang="ko-KR" sz="2400" dirty="0" smtClean="0">
                <a:solidFill>
                  <a:srgbClr val="3333FF"/>
                </a:solidFill>
                <a:latin typeface="Consolas" panose="020B0609020204030204" pitchFamily="49" charset="0"/>
                <a:cs typeface="Arial" pitchFamily="34" charset="0"/>
              </a:rPr>
              <a:t>factory</a:t>
            </a:r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 method </a:t>
            </a:r>
            <a:endParaRPr lang="ko-KR" altLang="en-US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319E6-9C41-467E-AB54-462D38F89D4F}"/>
              </a:ext>
            </a:extLst>
          </p:cNvPr>
          <p:cNvSpPr txBox="1"/>
          <p:nvPr/>
        </p:nvSpPr>
        <p:spPr>
          <a:xfrm>
            <a:off x="4965968" y="5186009"/>
            <a:ext cx="353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Objects returned by a factory as “products”</a:t>
            </a:r>
            <a:endParaRPr lang="ko-KR" altLang="en-US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4C0E9-28F8-48B0-B717-ADCE9B11480F}"/>
              </a:ext>
            </a:extLst>
          </p:cNvPr>
          <p:cNvSpPr txBox="1"/>
          <p:nvPr/>
        </p:nvSpPr>
        <p:spPr>
          <a:xfrm>
            <a:off x="8192655" y="198743"/>
            <a:ext cx="3963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onsolas" panose="020B0609020204030204" pitchFamily="49" charset="0"/>
                <a:cs typeface="Arial" pitchFamily="34" charset="0"/>
              </a:rPr>
              <a:t>Move the constructor call from one part of the program to another </a:t>
            </a:r>
            <a:endParaRPr lang="ko-KR" altLang="en-US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4038597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1824" y="4907966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oogle Shape;1238;p42"/>
          <p:cNvSpPr/>
          <p:nvPr/>
        </p:nvSpPr>
        <p:spPr>
          <a:xfrm>
            <a:off x="420974" y="3561389"/>
            <a:ext cx="1928425" cy="1437148"/>
          </a:xfrm>
          <a:custGeom>
            <a:avLst/>
            <a:gdLst/>
            <a:ahLst/>
            <a:cxnLst/>
            <a:rect l="l" t="t" r="r" b="b"/>
            <a:pathLst>
              <a:path w="41777" h="18283" extrusionOk="0">
                <a:moveTo>
                  <a:pt x="31789" y="1291"/>
                </a:moveTo>
                <a:cubicBezTo>
                  <a:pt x="31974" y="1291"/>
                  <a:pt x="32159" y="1291"/>
                  <a:pt x="32343" y="1293"/>
                </a:cubicBezTo>
                <a:cubicBezTo>
                  <a:pt x="33959" y="1309"/>
                  <a:pt x="35586" y="1386"/>
                  <a:pt x="37170" y="1726"/>
                </a:cubicBezTo>
                <a:cubicBezTo>
                  <a:pt x="37989" y="1901"/>
                  <a:pt x="38650" y="2440"/>
                  <a:pt x="39116" y="3162"/>
                </a:cubicBezTo>
                <a:cubicBezTo>
                  <a:pt x="40148" y="4757"/>
                  <a:pt x="40208" y="6161"/>
                  <a:pt x="40214" y="7773"/>
                </a:cubicBezTo>
                <a:cubicBezTo>
                  <a:pt x="40214" y="8849"/>
                  <a:pt x="40393" y="9964"/>
                  <a:pt x="40164" y="10987"/>
                </a:cubicBezTo>
                <a:cubicBezTo>
                  <a:pt x="39940" y="11993"/>
                  <a:pt x="40151" y="13111"/>
                  <a:pt x="39513" y="14010"/>
                </a:cubicBezTo>
                <a:cubicBezTo>
                  <a:pt x="38667" y="15207"/>
                  <a:pt x="37409" y="15600"/>
                  <a:pt x="36022" y="15741"/>
                </a:cubicBezTo>
                <a:cubicBezTo>
                  <a:pt x="34725" y="15871"/>
                  <a:pt x="33416" y="15788"/>
                  <a:pt x="32122" y="16087"/>
                </a:cubicBezTo>
                <a:cubicBezTo>
                  <a:pt x="31980" y="16120"/>
                  <a:pt x="31827" y="16129"/>
                  <a:pt x="31668" y="16129"/>
                </a:cubicBezTo>
                <a:cubicBezTo>
                  <a:pt x="31493" y="16129"/>
                  <a:pt x="31310" y="16118"/>
                  <a:pt x="31129" y="16118"/>
                </a:cubicBezTo>
                <a:cubicBezTo>
                  <a:pt x="30994" y="16118"/>
                  <a:pt x="30860" y="16124"/>
                  <a:pt x="30729" y="16144"/>
                </a:cubicBezTo>
                <a:cubicBezTo>
                  <a:pt x="30311" y="16207"/>
                  <a:pt x="29948" y="16542"/>
                  <a:pt x="29523" y="16542"/>
                </a:cubicBezTo>
                <a:cubicBezTo>
                  <a:pt x="29426" y="16542"/>
                  <a:pt x="29326" y="16524"/>
                  <a:pt x="29221" y="16482"/>
                </a:cubicBezTo>
                <a:cubicBezTo>
                  <a:pt x="28967" y="16379"/>
                  <a:pt x="28715" y="16344"/>
                  <a:pt x="28465" y="16344"/>
                </a:cubicBezTo>
                <a:cubicBezTo>
                  <a:pt x="28082" y="16344"/>
                  <a:pt x="27700" y="16427"/>
                  <a:pt x="27312" y="16479"/>
                </a:cubicBezTo>
                <a:cubicBezTo>
                  <a:pt x="26701" y="16562"/>
                  <a:pt x="26078" y="16669"/>
                  <a:pt x="25466" y="16669"/>
                </a:cubicBezTo>
                <a:cubicBezTo>
                  <a:pt x="25330" y="16669"/>
                  <a:pt x="25194" y="16664"/>
                  <a:pt x="25059" y="16652"/>
                </a:cubicBezTo>
                <a:cubicBezTo>
                  <a:pt x="24942" y="16641"/>
                  <a:pt x="24826" y="16637"/>
                  <a:pt x="24710" y="16637"/>
                </a:cubicBezTo>
                <a:cubicBezTo>
                  <a:pt x="24140" y="16637"/>
                  <a:pt x="23584" y="16742"/>
                  <a:pt x="23016" y="16742"/>
                </a:cubicBezTo>
                <a:cubicBezTo>
                  <a:pt x="22981" y="16742"/>
                  <a:pt x="22947" y="16742"/>
                  <a:pt x="22912" y="16741"/>
                </a:cubicBezTo>
                <a:cubicBezTo>
                  <a:pt x="22534" y="16732"/>
                  <a:pt x="22150" y="16709"/>
                  <a:pt x="21768" y="16709"/>
                </a:cubicBezTo>
                <a:cubicBezTo>
                  <a:pt x="21114" y="16709"/>
                  <a:pt x="20463" y="16775"/>
                  <a:pt x="19847" y="17083"/>
                </a:cubicBezTo>
                <a:cubicBezTo>
                  <a:pt x="19808" y="17102"/>
                  <a:pt x="19773" y="17110"/>
                  <a:pt x="19741" y="17110"/>
                </a:cubicBezTo>
                <a:cubicBezTo>
                  <a:pt x="19686" y="17110"/>
                  <a:pt x="19643" y="17084"/>
                  <a:pt x="19618" y="17040"/>
                </a:cubicBezTo>
                <a:cubicBezTo>
                  <a:pt x="19526" y="16877"/>
                  <a:pt x="19419" y="16829"/>
                  <a:pt x="19309" y="16829"/>
                </a:cubicBezTo>
                <a:cubicBezTo>
                  <a:pt x="19150" y="16829"/>
                  <a:pt x="18983" y="16929"/>
                  <a:pt x="18840" y="16929"/>
                </a:cubicBezTo>
                <a:cubicBezTo>
                  <a:pt x="18818" y="16929"/>
                  <a:pt x="18797" y="16927"/>
                  <a:pt x="18777" y="16921"/>
                </a:cubicBezTo>
                <a:cubicBezTo>
                  <a:pt x="18579" y="16871"/>
                  <a:pt x="18381" y="16855"/>
                  <a:pt x="18181" y="16855"/>
                </a:cubicBezTo>
                <a:cubicBezTo>
                  <a:pt x="17779" y="16855"/>
                  <a:pt x="17374" y="16923"/>
                  <a:pt x="16974" y="16923"/>
                </a:cubicBezTo>
                <a:cubicBezTo>
                  <a:pt x="16675" y="16923"/>
                  <a:pt x="16379" y="16885"/>
                  <a:pt x="16090" y="16751"/>
                </a:cubicBezTo>
                <a:cubicBezTo>
                  <a:pt x="15987" y="16702"/>
                  <a:pt x="15883" y="16685"/>
                  <a:pt x="15780" y="16685"/>
                </a:cubicBezTo>
                <a:cubicBezTo>
                  <a:pt x="15539" y="16685"/>
                  <a:pt x="15297" y="16777"/>
                  <a:pt x="15051" y="16777"/>
                </a:cubicBezTo>
                <a:cubicBezTo>
                  <a:pt x="15036" y="16777"/>
                  <a:pt x="15021" y="16777"/>
                  <a:pt x="15007" y="16776"/>
                </a:cubicBezTo>
                <a:cubicBezTo>
                  <a:pt x="13871" y="16721"/>
                  <a:pt x="12734" y="16616"/>
                  <a:pt x="11596" y="16599"/>
                </a:cubicBezTo>
                <a:cubicBezTo>
                  <a:pt x="11446" y="16597"/>
                  <a:pt x="11273" y="16587"/>
                  <a:pt x="11107" y="16587"/>
                </a:cubicBezTo>
                <a:cubicBezTo>
                  <a:pt x="10878" y="16587"/>
                  <a:pt x="10659" y="16606"/>
                  <a:pt x="10524" y="16693"/>
                </a:cubicBezTo>
                <a:cubicBezTo>
                  <a:pt x="10408" y="16767"/>
                  <a:pt x="10300" y="16795"/>
                  <a:pt x="10197" y="16795"/>
                </a:cubicBezTo>
                <a:cubicBezTo>
                  <a:pt x="9896" y="16795"/>
                  <a:pt x="9641" y="16556"/>
                  <a:pt x="9366" y="16556"/>
                </a:cubicBezTo>
                <a:cubicBezTo>
                  <a:pt x="9302" y="16556"/>
                  <a:pt x="9237" y="16569"/>
                  <a:pt x="9169" y="16602"/>
                </a:cubicBezTo>
                <a:cubicBezTo>
                  <a:pt x="9140" y="16450"/>
                  <a:pt x="9085" y="16409"/>
                  <a:pt x="9017" y="16409"/>
                </a:cubicBezTo>
                <a:cubicBezTo>
                  <a:pt x="8938" y="16409"/>
                  <a:pt x="8841" y="16464"/>
                  <a:pt x="8747" y="16464"/>
                </a:cubicBezTo>
                <a:cubicBezTo>
                  <a:pt x="8743" y="16464"/>
                  <a:pt x="8738" y="16464"/>
                  <a:pt x="8733" y="16464"/>
                </a:cubicBezTo>
                <a:cubicBezTo>
                  <a:pt x="8714" y="16462"/>
                  <a:pt x="8695" y="16462"/>
                  <a:pt x="8676" y="16462"/>
                </a:cubicBezTo>
                <a:cubicBezTo>
                  <a:pt x="8438" y="16462"/>
                  <a:pt x="8183" y="16543"/>
                  <a:pt x="7941" y="16543"/>
                </a:cubicBezTo>
                <a:cubicBezTo>
                  <a:pt x="7720" y="16543"/>
                  <a:pt x="7511" y="16475"/>
                  <a:pt x="7337" y="16218"/>
                </a:cubicBezTo>
                <a:cubicBezTo>
                  <a:pt x="7322" y="16195"/>
                  <a:pt x="7270" y="16183"/>
                  <a:pt x="7221" y="16183"/>
                </a:cubicBezTo>
                <a:cubicBezTo>
                  <a:pt x="7194" y="16183"/>
                  <a:pt x="7168" y="16186"/>
                  <a:pt x="7149" y="16194"/>
                </a:cubicBezTo>
                <a:cubicBezTo>
                  <a:pt x="6932" y="16278"/>
                  <a:pt x="6721" y="16312"/>
                  <a:pt x="6514" y="16312"/>
                </a:cubicBezTo>
                <a:cubicBezTo>
                  <a:pt x="6050" y="16312"/>
                  <a:pt x="5608" y="16138"/>
                  <a:pt x="5162" y="15959"/>
                </a:cubicBezTo>
                <a:cubicBezTo>
                  <a:pt x="5025" y="15904"/>
                  <a:pt x="4862" y="15862"/>
                  <a:pt x="4711" y="15862"/>
                </a:cubicBezTo>
                <a:cubicBezTo>
                  <a:pt x="4664" y="15862"/>
                  <a:pt x="4618" y="15866"/>
                  <a:pt x="4575" y="15875"/>
                </a:cubicBezTo>
                <a:cubicBezTo>
                  <a:pt x="4445" y="15902"/>
                  <a:pt x="4324" y="15915"/>
                  <a:pt x="4211" y="15915"/>
                </a:cubicBezTo>
                <a:cubicBezTo>
                  <a:pt x="3396" y="15915"/>
                  <a:pt x="3006" y="15252"/>
                  <a:pt x="2470" y="14678"/>
                </a:cubicBezTo>
                <a:cubicBezTo>
                  <a:pt x="1414" y="13545"/>
                  <a:pt x="1477" y="12151"/>
                  <a:pt x="1224" y="10801"/>
                </a:cubicBezTo>
                <a:cubicBezTo>
                  <a:pt x="1009" y="9647"/>
                  <a:pt x="1240" y="8565"/>
                  <a:pt x="1383" y="7443"/>
                </a:cubicBezTo>
                <a:cubicBezTo>
                  <a:pt x="1468" y="6768"/>
                  <a:pt x="1515" y="6107"/>
                  <a:pt x="1720" y="5447"/>
                </a:cubicBezTo>
                <a:cubicBezTo>
                  <a:pt x="2026" y="4460"/>
                  <a:pt x="2603" y="3787"/>
                  <a:pt x="3489" y="3230"/>
                </a:cubicBezTo>
                <a:cubicBezTo>
                  <a:pt x="4713" y="2462"/>
                  <a:pt x="6001" y="2368"/>
                  <a:pt x="7377" y="2307"/>
                </a:cubicBezTo>
                <a:cubicBezTo>
                  <a:pt x="7843" y="2286"/>
                  <a:pt x="8402" y="2179"/>
                  <a:pt x="8910" y="2065"/>
                </a:cubicBezTo>
                <a:cubicBezTo>
                  <a:pt x="9991" y="1823"/>
                  <a:pt x="11114" y="1755"/>
                  <a:pt x="12224" y="1658"/>
                </a:cubicBezTo>
                <a:cubicBezTo>
                  <a:pt x="13237" y="1571"/>
                  <a:pt x="14284" y="1673"/>
                  <a:pt x="15269" y="1546"/>
                </a:cubicBezTo>
                <a:cubicBezTo>
                  <a:pt x="16647" y="1368"/>
                  <a:pt x="18024" y="1558"/>
                  <a:pt x="19406" y="1337"/>
                </a:cubicBezTo>
                <a:cubicBezTo>
                  <a:pt x="19586" y="1308"/>
                  <a:pt x="19778" y="1298"/>
                  <a:pt x="19978" y="1298"/>
                </a:cubicBezTo>
                <a:cubicBezTo>
                  <a:pt x="20455" y="1298"/>
                  <a:pt x="20972" y="1359"/>
                  <a:pt x="21455" y="1382"/>
                </a:cubicBezTo>
                <a:cubicBezTo>
                  <a:pt x="22531" y="1436"/>
                  <a:pt x="23610" y="1468"/>
                  <a:pt x="24688" y="1468"/>
                </a:cubicBezTo>
                <a:cubicBezTo>
                  <a:pt x="25296" y="1468"/>
                  <a:pt x="25903" y="1458"/>
                  <a:pt x="26510" y="1435"/>
                </a:cubicBezTo>
                <a:cubicBezTo>
                  <a:pt x="28269" y="1370"/>
                  <a:pt x="30029" y="1291"/>
                  <a:pt x="31789" y="1291"/>
                </a:cubicBezTo>
                <a:close/>
                <a:moveTo>
                  <a:pt x="33366" y="1"/>
                </a:moveTo>
                <a:cubicBezTo>
                  <a:pt x="33266" y="1"/>
                  <a:pt x="33167" y="5"/>
                  <a:pt x="33066" y="16"/>
                </a:cubicBezTo>
                <a:cubicBezTo>
                  <a:pt x="32700" y="54"/>
                  <a:pt x="32331" y="62"/>
                  <a:pt x="31961" y="62"/>
                </a:cubicBezTo>
                <a:cubicBezTo>
                  <a:pt x="31645" y="62"/>
                  <a:pt x="31328" y="56"/>
                  <a:pt x="31012" y="56"/>
                </a:cubicBezTo>
                <a:cubicBezTo>
                  <a:pt x="30932" y="56"/>
                  <a:pt x="30852" y="56"/>
                  <a:pt x="30772" y="57"/>
                </a:cubicBezTo>
                <a:cubicBezTo>
                  <a:pt x="29856" y="68"/>
                  <a:pt x="28939" y="57"/>
                  <a:pt x="28024" y="103"/>
                </a:cubicBezTo>
                <a:cubicBezTo>
                  <a:pt x="27336" y="137"/>
                  <a:pt x="26634" y="316"/>
                  <a:pt x="25957" y="316"/>
                </a:cubicBezTo>
                <a:cubicBezTo>
                  <a:pt x="25806" y="316"/>
                  <a:pt x="25656" y="307"/>
                  <a:pt x="25508" y="286"/>
                </a:cubicBezTo>
                <a:cubicBezTo>
                  <a:pt x="24545" y="148"/>
                  <a:pt x="23576" y="191"/>
                  <a:pt x="22630" y="171"/>
                </a:cubicBezTo>
                <a:cubicBezTo>
                  <a:pt x="22114" y="161"/>
                  <a:pt x="21590" y="90"/>
                  <a:pt x="21062" y="90"/>
                </a:cubicBezTo>
                <a:cubicBezTo>
                  <a:pt x="20801" y="90"/>
                  <a:pt x="20540" y="107"/>
                  <a:pt x="20278" y="158"/>
                </a:cubicBezTo>
                <a:cubicBezTo>
                  <a:pt x="20070" y="198"/>
                  <a:pt x="19859" y="210"/>
                  <a:pt x="19646" y="210"/>
                </a:cubicBezTo>
                <a:cubicBezTo>
                  <a:pt x="19322" y="210"/>
                  <a:pt x="18993" y="181"/>
                  <a:pt x="18664" y="181"/>
                </a:cubicBezTo>
                <a:cubicBezTo>
                  <a:pt x="18452" y="181"/>
                  <a:pt x="18239" y="193"/>
                  <a:pt x="18028" y="232"/>
                </a:cubicBezTo>
                <a:cubicBezTo>
                  <a:pt x="17432" y="341"/>
                  <a:pt x="16798" y="409"/>
                  <a:pt x="16195" y="409"/>
                </a:cubicBezTo>
                <a:cubicBezTo>
                  <a:pt x="15835" y="409"/>
                  <a:pt x="15487" y="385"/>
                  <a:pt x="15162" y="331"/>
                </a:cubicBezTo>
                <a:cubicBezTo>
                  <a:pt x="14931" y="293"/>
                  <a:pt x="14705" y="278"/>
                  <a:pt x="14481" y="278"/>
                </a:cubicBezTo>
                <a:cubicBezTo>
                  <a:pt x="13635" y="278"/>
                  <a:pt x="12829" y="493"/>
                  <a:pt x="11989" y="493"/>
                </a:cubicBezTo>
                <a:cubicBezTo>
                  <a:pt x="11870" y="493"/>
                  <a:pt x="11750" y="489"/>
                  <a:pt x="11630" y="479"/>
                </a:cubicBezTo>
                <a:cubicBezTo>
                  <a:pt x="11485" y="467"/>
                  <a:pt x="11340" y="461"/>
                  <a:pt x="11194" y="461"/>
                </a:cubicBezTo>
                <a:cubicBezTo>
                  <a:pt x="10036" y="461"/>
                  <a:pt x="8838" y="806"/>
                  <a:pt x="7690" y="1092"/>
                </a:cubicBezTo>
                <a:cubicBezTo>
                  <a:pt x="6745" y="1327"/>
                  <a:pt x="5786" y="1114"/>
                  <a:pt x="4948" y="1395"/>
                </a:cubicBezTo>
                <a:cubicBezTo>
                  <a:pt x="4894" y="1391"/>
                  <a:pt x="4840" y="1390"/>
                  <a:pt x="4788" y="1390"/>
                </a:cubicBezTo>
                <a:cubicBezTo>
                  <a:pt x="3957" y="1390"/>
                  <a:pt x="3269" y="1784"/>
                  <a:pt x="2716" y="2146"/>
                </a:cubicBezTo>
                <a:cubicBezTo>
                  <a:pt x="1880" y="2692"/>
                  <a:pt x="967" y="3343"/>
                  <a:pt x="615" y="4388"/>
                </a:cubicBezTo>
                <a:cubicBezTo>
                  <a:pt x="363" y="5137"/>
                  <a:pt x="119" y="5891"/>
                  <a:pt x="60" y="6700"/>
                </a:cubicBezTo>
                <a:cubicBezTo>
                  <a:pt x="0" y="7520"/>
                  <a:pt x="164" y="8324"/>
                  <a:pt x="115" y="9148"/>
                </a:cubicBezTo>
                <a:cubicBezTo>
                  <a:pt x="72" y="9871"/>
                  <a:pt x="85" y="10649"/>
                  <a:pt x="230" y="11351"/>
                </a:cubicBezTo>
                <a:cubicBezTo>
                  <a:pt x="352" y="11945"/>
                  <a:pt x="418" y="12557"/>
                  <a:pt x="573" y="13149"/>
                </a:cubicBezTo>
                <a:cubicBezTo>
                  <a:pt x="828" y="14118"/>
                  <a:pt x="1215" y="15029"/>
                  <a:pt x="1923" y="15736"/>
                </a:cubicBezTo>
                <a:cubicBezTo>
                  <a:pt x="2786" y="16598"/>
                  <a:pt x="3851" y="17143"/>
                  <a:pt x="5076" y="17282"/>
                </a:cubicBezTo>
                <a:cubicBezTo>
                  <a:pt x="6489" y="17442"/>
                  <a:pt x="7909" y="17580"/>
                  <a:pt x="9312" y="17754"/>
                </a:cubicBezTo>
                <a:cubicBezTo>
                  <a:pt x="10653" y="17922"/>
                  <a:pt x="12003" y="17823"/>
                  <a:pt x="13329" y="18060"/>
                </a:cubicBezTo>
                <a:cubicBezTo>
                  <a:pt x="13635" y="18115"/>
                  <a:pt x="13950" y="18126"/>
                  <a:pt x="14262" y="18134"/>
                </a:cubicBezTo>
                <a:cubicBezTo>
                  <a:pt x="15593" y="18174"/>
                  <a:pt x="16927" y="18091"/>
                  <a:pt x="18255" y="18264"/>
                </a:cubicBezTo>
                <a:cubicBezTo>
                  <a:pt x="18294" y="18269"/>
                  <a:pt x="18335" y="18272"/>
                  <a:pt x="18377" y="18272"/>
                </a:cubicBezTo>
                <a:cubicBezTo>
                  <a:pt x="18508" y="18272"/>
                  <a:pt x="18644" y="18237"/>
                  <a:pt x="18730" y="18098"/>
                </a:cubicBezTo>
                <a:cubicBezTo>
                  <a:pt x="18775" y="18025"/>
                  <a:pt x="18856" y="17949"/>
                  <a:pt x="18922" y="17949"/>
                </a:cubicBezTo>
                <a:cubicBezTo>
                  <a:pt x="18949" y="17949"/>
                  <a:pt x="18973" y="17962"/>
                  <a:pt x="18990" y="17993"/>
                </a:cubicBezTo>
                <a:cubicBezTo>
                  <a:pt x="19121" y="18222"/>
                  <a:pt x="19280" y="18283"/>
                  <a:pt x="19450" y="18283"/>
                </a:cubicBezTo>
                <a:cubicBezTo>
                  <a:pt x="19640" y="18283"/>
                  <a:pt x="19842" y="18207"/>
                  <a:pt x="20030" y="18207"/>
                </a:cubicBezTo>
                <a:cubicBezTo>
                  <a:pt x="20040" y="18207"/>
                  <a:pt x="20050" y="18207"/>
                  <a:pt x="20059" y="18207"/>
                </a:cubicBezTo>
                <a:cubicBezTo>
                  <a:pt x="20116" y="18210"/>
                  <a:pt x="20173" y="18213"/>
                  <a:pt x="20230" y="18213"/>
                </a:cubicBezTo>
                <a:cubicBezTo>
                  <a:pt x="20441" y="18213"/>
                  <a:pt x="20640" y="18173"/>
                  <a:pt x="20758" y="17933"/>
                </a:cubicBezTo>
                <a:cubicBezTo>
                  <a:pt x="20976" y="18104"/>
                  <a:pt x="21195" y="18163"/>
                  <a:pt x="21416" y="18163"/>
                </a:cubicBezTo>
                <a:cubicBezTo>
                  <a:pt x="21741" y="18163"/>
                  <a:pt x="22069" y="18035"/>
                  <a:pt x="22395" y="17955"/>
                </a:cubicBezTo>
                <a:cubicBezTo>
                  <a:pt x="22441" y="17944"/>
                  <a:pt x="22499" y="17924"/>
                  <a:pt x="22544" y="17924"/>
                </a:cubicBezTo>
                <a:cubicBezTo>
                  <a:pt x="22561" y="17924"/>
                  <a:pt x="22577" y="17927"/>
                  <a:pt x="22588" y="17935"/>
                </a:cubicBezTo>
                <a:cubicBezTo>
                  <a:pt x="22795" y="18076"/>
                  <a:pt x="23007" y="18118"/>
                  <a:pt x="23221" y="18118"/>
                </a:cubicBezTo>
                <a:cubicBezTo>
                  <a:pt x="23537" y="18118"/>
                  <a:pt x="23857" y="18026"/>
                  <a:pt x="24171" y="18026"/>
                </a:cubicBezTo>
                <a:cubicBezTo>
                  <a:pt x="24228" y="18026"/>
                  <a:pt x="24285" y="18029"/>
                  <a:pt x="24342" y="18036"/>
                </a:cubicBezTo>
                <a:cubicBezTo>
                  <a:pt x="24471" y="18053"/>
                  <a:pt x="24600" y="18060"/>
                  <a:pt x="24728" y="18060"/>
                </a:cubicBezTo>
                <a:cubicBezTo>
                  <a:pt x="25506" y="18060"/>
                  <a:pt x="26262" y="17802"/>
                  <a:pt x="27042" y="17802"/>
                </a:cubicBezTo>
                <a:cubicBezTo>
                  <a:pt x="27174" y="17802"/>
                  <a:pt x="27306" y="17809"/>
                  <a:pt x="27439" y="17826"/>
                </a:cubicBezTo>
                <a:cubicBezTo>
                  <a:pt x="27536" y="17839"/>
                  <a:pt x="27635" y="17844"/>
                  <a:pt x="27734" y="17844"/>
                </a:cubicBezTo>
                <a:cubicBezTo>
                  <a:pt x="28119" y="17844"/>
                  <a:pt x="28516" y="17765"/>
                  <a:pt x="28904" y="17732"/>
                </a:cubicBezTo>
                <a:cubicBezTo>
                  <a:pt x="29889" y="17648"/>
                  <a:pt x="30874" y="17572"/>
                  <a:pt x="31857" y="17467"/>
                </a:cubicBezTo>
                <a:cubicBezTo>
                  <a:pt x="32506" y="17398"/>
                  <a:pt x="33172" y="17202"/>
                  <a:pt x="33795" y="17202"/>
                </a:cubicBezTo>
                <a:cubicBezTo>
                  <a:pt x="33817" y="17202"/>
                  <a:pt x="33839" y="17202"/>
                  <a:pt x="33860" y="17202"/>
                </a:cubicBezTo>
                <a:cubicBezTo>
                  <a:pt x="33922" y="17204"/>
                  <a:pt x="33984" y="17204"/>
                  <a:pt x="34045" y="17204"/>
                </a:cubicBezTo>
                <a:cubicBezTo>
                  <a:pt x="34818" y="17204"/>
                  <a:pt x="35572" y="17104"/>
                  <a:pt x="36332" y="17045"/>
                </a:cubicBezTo>
                <a:cubicBezTo>
                  <a:pt x="36944" y="16998"/>
                  <a:pt x="37728" y="16983"/>
                  <a:pt x="38103" y="16614"/>
                </a:cubicBezTo>
                <a:cubicBezTo>
                  <a:pt x="38611" y="16114"/>
                  <a:pt x="39274" y="15948"/>
                  <a:pt x="39788" y="15489"/>
                </a:cubicBezTo>
                <a:cubicBezTo>
                  <a:pt x="40289" y="15042"/>
                  <a:pt x="40619" y="14495"/>
                  <a:pt x="40959" y="13971"/>
                </a:cubicBezTo>
                <a:cubicBezTo>
                  <a:pt x="41423" y="13258"/>
                  <a:pt x="41108" y="12313"/>
                  <a:pt x="41487" y="11504"/>
                </a:cubicBezTo>
                <a:cubicBezTo>
                  <a:pt x="41572" y="11321"/>
                  <a:pt x="41671" y="10862"/>
                  <a:pt x="41683" y="10505"/>
                </a:cubicBezTo>
                <a:cubicBezTo>
                  <a:pt x="41708" y="9851"/>
                  <a:pt x="41415" y="9215"/>
                  <a:pt x="41548" y="8584"/>
                </a:cubicBezTo>
                <a:cubicBezTo>
                  <a:pt x="41776" y="7498"/>
                  <a:pt x="41682" y="6447"/>
                  <a:pt x="41432" y="5383"/>
                </a:cubicBezTo>
                <a:cubicBezTo>
                  <a:pt x="41227" y="4511"/>
                  <a:pt x="41029" y="3644"/>
                  <a:pt x="40466" y="2913"/>
                </a:cubicBezTo>
                <a:cubicBezTo>
                  <a:pt x="40373" y="2792"/>
                  <a:pt x="40273" y="2653"/>
                  <a:pt x="40244" y="2508"/>
                </a:cubicBezTo>
                <a:cubicBezTo>
                  <a:pt x="40030" y="1463"/>
                  <a:pt x="39175" y="917"/>
                  <a:pt x="38351" y="663"/>
                </a:cubicBezTo>
                <a:cubicBezTo>
                  <a:pt x="37116" y="283"/>
                  <a:pt x="35785" y="149"/>
                  <a:pt x="34486" y="83"/>
                </a:cubicBezTo>
                <a:cubicBezTo>
                  <a:pt x="34120" y="65"/>
                  <a:pt x="33746" y="1"/>
                  <a:pt x="333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00"/>
          </a:p>
        </p:txBody>
      </p:sp>
      <p:sp>
        <p:nvSpPr>
          <p:cNvPr id="25" name="Google Shape;1238;p42"/>
          <p:cNvSpPr/>
          <p:nvPr/>
        </p:nvSpPr>
        <p:spPr>
          <a:xfrm>
            <a:off x="3377789" y="2090096"/>
            <a:ext cx="2140513" cy="1644459"/>
          </a:xfrm>
          <a:custGeom>
            <a:avLst/>
            <a:gdLst/>
            <a:ahLst/>
            <a:cxnLst/>
            <a:rect l="l" t="t" r="r" b="b"/>
            <a:pathLst>
              <a:path w="41777" h="18283" extrusionOk="0">
                <a:moveTo>
                  <a:pt x="31789" y="1291"/>
                </a:moveTo>
                <a:cubicBezTo>
                  <a:pt x="31974" y="1291"/>
                  <a:pt x="32159" y="1291"/>
                  <a:pt x="32343" y="1293"/>
                </a:cubicBezTo>
                <a:cubicBezTo>
                  <a:pt x="33959" y="1309"/>
                  <a:pt x="35586" y="1386"/>
                  <a:pt x="37170" y="1726"/>
                </a:cubicBezTo>
                <a:cubicBezTo>
                  <a:pt x="37989" y="1901"/>
                  <a:pt x="38650" y="2440"/>
                  <a:pt x="39116" y="3162"/>
                </a:cubicBezTo>
                <a:cubicBezTo>
                  <a:pt x="40148" y="4757"/>
                  <a:pt x="40208" y="6161"/>
                  <a:pt x="40214" y="7773"/>
                </a:cubicBezTo>
                <a:cubicBezTo>
                  <a:pt x="40214" y="8849"/>
                  <a:pt x="40393" y="9964"/>
                  <a:pt x="40164" y="10987"/>
                </a:cubicBezTo>
                <a:cubicBezTo>
                  <a:pt x="39940" y="11993"/>
                  <a:pt x="40151" y="13111"/>
                  <a:pt x="39513" y="14010"/>
                </a:cubicBezTo>
                <a:cubicBezTo>
                  <a:pt x="38667" y="15207"/>
                  <a:pt x="37409" y="15600"/>
                  <a:pt x="36022" y="15741"/>
                </a:cubicBezTo>
                <a:cubicBezTo>
                  <a:pt x="34725" y="15871"/>
                  <a:pt x="33416" y="15788"/>
                  <a:pt x="32122" y="16087"/>
                </a:cubicBezTo>
                <a:cubicBezTo>
                  <a:pt x="31980" y="16120"/>
                  <a:pt x="31827" y="16129"/>
                  <a:pt x="31668" y="16129"/>
                </a:cubicBezTo>
                <a:cubicBezTo>
                  <a:pt x="31493" y="16129"/>
                  <a:pt x="31310" y="16118"/>
                  <a:pt x="31129" y="16118"/>
                </a:cubicBezTo>
                <a:cubicBezTo>
                  <a:pt x="30994" y="16118"/>
                  <a:pt x="30860" y="16124"/>
                  <a:pt x="30729" y="16144"/>
                </a:cubicBezTo>
                <a:cubicBezTo>
                  <a:pt x="30311" y="16207"/>
                  <a:pt x="29948" y="16542"/>
                  <a:pt x="29523" y="16542"/>
                </a:cubicBezTo>
                <a:cubicBezTo>
                  <a:pt x="29426" y="16542"/>
                  <a:pt x="29326" y="16524"/>
                  <a:pt x="29221" y="16482"/>
                </a:cubicBezTo>
                <a:cubicBezTo>
                  <a:pt x="28967" y="16379"/>
                  <a:pt x="28715" y="16344"/>
                  <a:pt x="28465" y="16344"/>
                </a:cubicBezTo>
                <a:cubicBezTo>
                  <a:pt x="28082" y="16344"/>
                  <a:pt x="27700" y="16427"/>
                  <a:pt x="27312" y="16479"/>
                </a:cubicBezTo>
                <a:cubicBezTo>
                  <a:pt x="26701" y="16562"/>
                  <a:pt x="26078" y="16669"/>
                  <a:pt x="25466" y="16669"/>
                </a:cubicBezTo>
                <a:cubicBezTo>
                  <a:pt x="25330" y="16669"/>
                  <a:pt x="25194" y="16664"/>
                  <a:pt x="25059" y="16652"/>
                </a:cubicBezTo>
                <a:cubicBezTo>
                  <a:pt x="24942" y="16641"/>
                  <a:pt x="24826" y="16637"/>
                  <a:pt x="24710" y="16637"/>
                </a:cubicBezTo>
                <a:cubicBezTo>
                  <a:pt x="24140" y="16637"/>
                  <a:pt x="23584" y="16742"/>
                  <a:pt x="23016" y="16742"/>
                </a:cubicBezTo>
                <a:cubicBezTo>
                  <a:pt x="22981" y="16742"/>
                  <a:pt x="22947" y="16742"/>
                  <a:pt x="22912" y="16741"/>
                </a:cubicBezTo>
                <a:cubicBezTo>
                  <a:pt x="22534" y="16732"/>
                  <a:pt x="22150" y="16709"/>
                  <a:pt x="21768" y="16709"/>
                </a:cubicBezTo>
                <a:cubicBezTo>
                  <a:pt x="21114" y="16709"/>
                  <a:pt x="20463" y="16775"/>
                  <a:pt x="19847" y="17083"/>
                </a:cubicBezTo>
                <a:cubicBezTo>
                  <a:pt x="19808" y="17102"/>
                  <a:pt x="19773" y="17110"/>
                  <a:pt x="19741" y="17110"/>
                </a:cubicBezTo>
                <a:cubicBezTo>
                  <a:pt x="19686" y="17110"/>
                  <a:pt x="19643" y="17084"/>
                  <a:pt x="19618" y="17040"/>
                </a:cubicBezTo>
                <a:cubicBezTo>
                  <a:pt x="19526" y="16877"/>
                  <a:pt x="19419" y="16829"/>
                  <a:pt x="19309" y="16829"/>
                </a:cubicBezTo>
                <a:cubicBezTo>
                  <a:pt x="19150" y="16829"/>
                  <a:pt x="18983" y="16929"/>
                  <a:pt x="18840" y="16929"/>
                </a:cubicBezTo>
                <a:cubicBezTo>
                  <a:pt x="18818" y="16929"/>
                  <a:pt x="18797" y="16927"/>
                  <a:pt x="18777" y="16921"/>
                </a:cubicBezTo>
                <a:cubicBezTo>
                  <a:pt x="18579" y="16871"/>
                  <a:pt x="18381" y="16855"/>
                  <a:pt x="18181" y="16855"/>
                </a:cubicBezTo>
                <a:cubicBezTo>
                  <a:pt x="17779" y="16855"/>
                  <a:pt x="17374" y="16923"/>
                  <a:pt x="16974" y="16923"/>
                </a:cubicBezTo>
                <a:cubicBezTo>
                  <a:pt x="16675" y="16923"/>
                  <a:pt x="16379" y="16885"/>
                  <a:pt x="16090" y="16751"/>
                </a:cubicBezTo>
                <a:cubicBezTo>
                  <a:pt x="15987" y="16702"/>
                  <a:pt x="15883" y="16685"/>
                  <a:pt x="15780" y="16685"/>
                </a:cubicBezTo>
                <a:cubicBezTo>
                  <a:pt x="15539" y="16685"/>
                  <a:pt x="15297" y="16777"/>
                  <a:pt x="15051" y="16777"/>
                </a:cubicBezTo>
                <a:cubicBezTo>
                  <a:pt x="15036" y="16777"/>
                  <a:pt x="15021" y="16777"/>
                  <a:pt x="15007" y="16776"/>
                </a:cubicBezTo>
                <a:cubicBezTo>
                  <a:pt x="13871" y="16721"/>
                  <a:pt x="12734" y="16616"/>
                  <a:pt x="11596" y="16599"/>
                </a:cubicBezTo>
                <a:cubicBezTo>
                  <a:pt x="11446" y="16597"/>
                  <a:pt x="11273" y="16587"/>
                  <a:pt x="11107" y="16587"/>
                </a:cubicBezTo>
                <a:cubicBezTo>
                  <a:pt x="10878" y="16587"/>
                  <a:pt x="10659" y="16606"/>
                  <a:pt x="10524" y="16693"/>
                </a:cubicBezTo>
                <a:cubicBezTo>
                  <a:pt x="10408" y="16767"/>
                  <a:pt x="10300" y="16795"/>
                  <a:pt x="10197" y="16795"/>
                </a:cubicBezTo>
                <a:cubicBezTo>
                  <a:pt x="9896" y="16795"/>
                  <a:pt x="9641" y="16556"/>
                  <a:pt x="9366" y="16556"/>
                </a:cubicBezTo>
                <a:cubicBezTo>
                  <a:pt x="9302" y="16556"/>
                  <a:pt x="9237" y="16569"/>
                  <a:pt x="9169" y="16602"/>
                </a:cubicBezTo>
                <a:cubicBezTo>
                  <a:pt x="9140" y="16450"/>
                  <a:pt x="9085" y="16409"/>
                  <a:pt x="9017" y="16409"/>
                </a:cubicBezTo>
                <a:cubicBezTo>
                  <a:pt x="8938" y="16409"/>
                  <a:pt x="8841" y="16464"/>
                  <a:pt x="8747" y="16464"/>
                </a:cubicBezTo>
                <a:cubicBezTo>
                  <a:pt x="8743" y="16464"/>
                  <a:pt x="8738" y="16464"/>
                  <a:pt x="8733" y="16464"/>
                </a:cubicBezTo>
                <a:cubicBezTo>
                  <a:pt x="8714" y="16462"/>
                  <a:pt x="8695" y="16462"/>
                  <a:pt x="8676" y="16462"/>
                </a:cubicBezTo>
                <a:cubicBezTo>
                  <a:pt x="8438" y="16462"/>
                  <a:pt x="8183" y="16543"/>
                  <a:pt x="7941" y="16543"/>
                </a:cubicBezTo>
                <a:cubicBezTo>
                  <a:pt x="7720" y="16543"/>
                  <a:pt x="7511" y="16475"/>
                  <a:pt x="7337" y="16218"/>
                </a:cubicBezTo>
                <a:cubicBezTo>
                  <a:pt x="7322" y="16195"/>
                  <a:pt x="7270" y="16183"/>
                  <a:pt x="7221" y="16183"/>
                </a:cubicBezTo>
                <a:cubicBezTo>
                  <a:pt x="7194" y="16183"/>
                  <a:pt x="7168" y="16186"/>
                  <a:pt x="7149" y="16194"/>
                </a:cubicBezTo>
                <a:cubicBezTo>
                  <a:pt x="6932" y="16278"/>
                  <a:pt x="6721" y="16312"/>
                  <a:pt x="6514" y="16312"/>
                </a:cubicBezTo>
                <a:cubicBezTo>
                  <a:pt x="6050" y="16312"/>
                  <a:pt x="5608" y="16138"/>
                  <a:pt x="5162" y="15959"/>
                </a:cubicBezTo>
                <a:cubicBezTo>
                  <a:pt x="5025" y="15904"/>
                  <a:pt x="4862" y="15862"/>
                  <a:pt x="4711" y="15862"/>
                </a:cubicBezTo>
                <a:cubicBezTo>
                  <a:pt x="4664" y="15862"/>
                  <a:pt x="4618" y="15866"/>
                  <a:pt x="4575" y="15875"/>
                </a:cubicBezTo>
                <a:cubicBezTo>
                  <a:pt x="4445" y="15902"/>
                  <a:pt x="4324" y="15915"/>
                  <a:pt x="4211" y="15915"/>
                </a:cubicBezTo>
                <a:cubicBezTo>
                  <a:pt x="3396" y="15915"/>
                  <a:pt x="3006" y="15252"/>
                  <a:pt x="2470" y="14678"/>
                </a:cubicBezTo>
                <a:cubicBezTo>
                  <a:pt x="1414" y="13545"/>
                  <a:pt x="1477" y="12151"/>
                  <a:pt x="1224" y="10801"/>
                </a:cubicBezTo>
                <a:cubicBezTo>
                  <a:pt x="1009" y="9647"/>
                  <a:pt x="1240" y="8565"/>
                  <a:pt x="1383" y="7443"/>
                </a:cubicBezTo>
                <a:cubicBezTo>
                  <a:pt x="1468" y="6768"/>
                  <a:pt x="1515" y="6107"/>
                  <a:pt x="1720" y="5447"/>
                </a:cubicBezTo>
                <a:cubicBezTo>
                  <a:pt x="2026" y="4460"/>
                  <a:pt x="2603" y="3787"/>
                  <a:pt x="3489" y="3230"/>
                </a:cubicBezTo>
                <a:cubicBezTo>
                  <a:pt x="4713" y="2462"/>
                  <a:pt x="6001" y="2368"/>
                  <a:pt x="7377" y="2307"/>
                </a:cubicBezTo>
                <a:cubicBezTo>
                  <a:pt x="7843" y="2286"/>
                  <a:pt x="8402" y="2179"/>
                  <a:pt x="8910" y="2065"/>
                </a:cubicBezTo>
                <a:cubicBezTo>
                  <a:pt x="9991" y="1823"/>
                  <a:pt x="11114" y="1755"/>
                  <a:pt x="12224" y="1658"/>
                </a:cubicBezTo>
                <a:cubicBezTo>
                  <a:pt x="13237" y="1571"/>
                  <a:pt x="14284" y="1673"/>
                  <a:pt x="15269" y="1546"/>
                </a:cubicBezTo>
                <a:cubicBezTo>
                  <a:pt x="16647" y="1368"/>
                  <a:pt x="18024" y="1558"/>
                  <a:pt x="19406" y="1337"/>
                </a:cubicBezTo>
                <a:cubicBezTo>
                  <a:pt x="19586" y="1308"/>
                  <a:pt x="19778" y="1298"/>
                  <a:pt x="19978" y="1298"/>
                </a:cubicBezTo>
                <a:cubicBezTo>
                  <a:pt x="20455" y="1298"/>
                  <a:pt x="20972" y="1359"/>
                  <a:pt x="21455" y="1382"/>
                </a:cubicBezTo>
                <a:cubicBezTo>
                  <a:pt x="22531" y="1436"/>
                  <a:pt x="23610" y="1468"/>
                  <a:pt x="24688" y="1468"/>
                </a:cubicBezTo>
                <a:cubicBezTo>
                  <a:pt x="25296" y="1468"/>
                  <a:pt x="25903" y="1458"/>
                  <a:pt x="26510" y="1435"/>
                </a:cubicBezTo>
                <a:cubicBezTo>
                  <a:pt x="28269" y="1370"/>
                  <a:pt x="30029" y="1291"/>
                  <a:pt x="31789" y="1291"/>
                </a:cubicBezTo>
                <a:close/>
                <a:moveTo>
                  <a:pt x="33366" y="1"/>
                </a:moveTo>
                <a:cubicBezTo>
                  <a:pt x="33266" y="1"/>
                  <a:pt x="33167" y="5"/>
                  <a:pt x="33066" y="16"/>
                </a:cubicBezTo>
                <a:cubicBezTo>
                  <a:pt x="32700" y="54"/>
                  <a:pt x="32331" y="62"/>
                  <a:pt x="31961" y="62"/>
                </a:cubicBezTo>
                <a:cubicBezTo>
                  <a:pt x="31645" y="62"/>
                  <a:pt x="31328" y="56"/>
                  <a:pt x="31012" y="56"/>
                </a:cubicBezTo>
                <a:cubicBezTo>
                  <a:pt x="30932" y="56"/>
                  <a:pt x="30852" y="56"/>
                  <a:pt x="30772" y="57"/>
                </a:cubicBezTo>
                <a:cubicBezTo>
                  <a:pt x="29856" y="68"/>
                  <a:pt x="28939" y="57"/>
                  <a:pt x="28024" y="103"/>
                </a:cubicBezTo>
                <a:cubicBezTo>
                  <a:pt x="27336" y="137"/>
                  <a:pt x="26634" y="316"/>
                  <a:pt x="25957" y="316"/>
                </a:cubicBezTo>
                <a:cubicBezTo>
                  <a:pt x="25806" y="316"/>
                  <a:pt x="25656" y="307"/>
                  <a:pt x="25508" y="286"/>
                </a:cubicBezTo>
                <a:cubicBezTo>
                  <a:pt x="24545" y="148"/>
                  <a:pt x="23576" y="191"/>
                  <a:pt x="22630" y="171"/>
                </a:cubicBezTo>
                <a:cubicBezTo>
                  <a:pt x="22114" y="161"/>
                  <a:pt x="21590" y="90"/>
                  <a:pt x="21062" y="90"/>
                </a:cubicBezTo>
                <a:cubicBezTo>
                  <a:pt x="20801" y="90"/>
                  <a:pt x="20540" y="107"/>
                  <a:pt x="20278" y="158"/>
                </a:cubicBezTo>
                <a:cubicBezTo>
                  <a:pt x="20070" y="198"/>
                  <a:pt x="19859" y="210"/>
                  <a:pt x="19646" y="210"/>
                </a:cubicBezTo>
                <a:cubicBezTo>
                  <a:pt x="19322" y="210"/>
                  <a:pt x="18993" y="181"/>
                  <a:pt x="18664" y="181"/>
                </a:cubicBezTo>
                <a:cubicBezTo>
                  <a:pt x="18452" y="181"/>
                  <a:pt x="18239" y="193"/>
                  <a:pt x="18028" y="232"/>
                </a:cubicBezTo>
                <a:cubicBezTo>
                  <a:pt x="17432" y="341"/>
                  <a:pt x="16798" y="409"/>
                  <a:pt x="16195" y="409"/>
                </a:cubicBezTo>
                <a:cubicBezTo>
                  <a:pt x="15835" y="409"/>
                  <a:pt x="15487" y="385"/>
                  <a:pt x="15162" y="331"/>
                </a:cubicBezTo>
                <a:cubicBezTo>
                  <a:pt x="14931" y="293"/>
                  <a:pt x="14705" y="278"/>
                  <a:pt x="14481" y="278"/>
                </a:cubicBezTo>
                <a:cubicBezTo>
                  <a:pt x="13635" y="278"/>
                  <a:pt x="12829" y="493"/>
                  <a:pt x="11989" y="493"/>
                </a:cubicBezTo>
                <a:cubicBezTo>
                  <a:pt x="11870" y="493"/>
                  <a:pt x="11750" y="489"/>
                  <a:pt x="11630" y="479"/>
                </a:cubicBezTo>
                <a:cubicBezTo>
                  <a:pt x="11485" y="467"/>
                  <a:pt x="11340" y="461"/>
                  <a:pt x="11194" y="461"/>
                </a:cubicBezTo>
                <a:cubicBezTo>
                  <a:pt x="10036" y="461"/>
                  <a:pt x="8838" y="806"/>
                  <a:pt x="7690" y="1092"/>
                </a:cubicBezTo>
                <a:cubicBezTo>
                  <a:pt x="6745" y="1327"/>
                  <a:pt x="5786" y="1114"/>
                  <a:pt x="4948" y="1395"/>
                </a:cubicBezTo>
                <a:cubicBezTo>
                  <a:pt x="4894" y="1391"/>
                  <a:pt x="4840" y="1390"/>
                  <a:pt x="4788" y="1390"/>
                </a:cubicBezTo>
                <a:cubicBezTo>
                  <a:pt x="3957" y="1390"/>
                  <a:pt x="3269" y="1784"/>
                  <a:pt x="2716" y="2146"/>
                </a:cubicBezTo>
                <a:cubicBezTo>
                  <a:pt x="1880" y="2692"/>
                  <a:pt x="967" y="3343"/>
                  <a:pt x="615" y="4388"/>
                </a:cubicBezTo>
                <a:cubicBezTo>
                  <a:pt x="363" y="5137"/>
                  <a:pt x="119" y="5891"/>
                  <a:pt x="60" y="6700"/>
                </a:cubicBezTo>
                <a:cubicBezTo>
                  <a:pt x="0" y="7520"/>
                  <a:pt x="164" y="8324"/>
                  <a:pt x="115" y="9148"/>
                </a:cubicBezTo>
                <a:cubicBezTo>
                  <a:pt x="72" y="9871"/>
                  <a:pt x="85" y="10649"/>
                  <a:pt x="230" y="11351"/>
                </a:cubicBezTo>
                <a:cubicBezTo>
                  <a:pt x="352" y="11945"/>
                  <a:pt x="418" y="12557"/>
                  <a:pt x="573" y="13149"/>
                </a:cubicBezTo>
                <a:cubicBezTo>
                  <a:pt x="828" y="14118"/>
                  <a:pt x="1215" y="15029"/>
                  <a:pt x="1923" y="15736"/>
                </a:cubicBezTo>
                <a:cubicBezTo>
                  <a:pt x="2786" y="16598"/>
                  <a:pt x="3851" y="17143"/>
                  <a:pt x="5076" y="17282"/>
                </a:cubicBezTo>
                <a:cubicBezTo>
                  <a:pt x="6489" y="17442"/>
                  <a:pt x="7909" y="17580"/>
                  <a:pt x="9312" y="17754"/>
                </a:cubicBezTo>
                <a:cubicBezTo>
                  <a:pt x="10653" y="17922"/>
                  <a:pt x="12003" y="17823"/>
                  <a:pt x="13329" y="18060"/>
                </a:cubicBezTo>
                <a:cubicBezTo>
                  <a:pt x="13635" y="18115"/>
                  <a:pt x="13950" y="18126"/>
                  <a:pt x="14262" y="18134"/>
                </a:cubicBezTo>
                <a:cubicBezTo>
                  <a:pt x="15593" y="18174"/>
                  <a:pt x="16927" y="18091"/>
                  <a:pt x="18255" y="18264"/>
                </a:cubicBezTo>
                <a:cubicBezTo>
                  <a:pt x="18294" y="18269"/>
                  <a:pt x="18335" y="18272"/>
                  <a:pt x="18377" y="18272"/>
                </a:cubicBezTo>
                <a:cubicBezTo>
                  <a:pt x="18508" y="18272"/>
                  <a:pt x="18644" y="18237"/>
                  <a:pt x="18730" y="18098"/>
                </a:cubicBezTo>
                <a:cubicBezTo>
                  <a:pt x="18775" y="18025"/>
                  <a:pt x="18856" y="17949"/>
                  <a:pt x="18922" y="17949"/>
                </a:cubicBezTo>
                <a:cubicBezTo>
                  <a:pt x="18949" y="17949"/>
                  <a:pt x="18973" y="17962"/>
                  <a:pt x="18990" y="17993"/>
                </a:cubicBezTo>
                <a:cubicBezTo>
                  <a:pt x="19121" y="18222"/>
                  <a:pt x="19280" y="18283"/>
                  <a:pt x="19450" y="18283"/>
                </a:cubicBezTo>
                <a:cubicBezTo>
                  <a:pt x="19640" y="18283"/>
                  <a:pt x="19842" y="18207"/>
                  <a:pt x="20030" y="18207"/>
                </a:cubicBezTo>
                <a:cubicBezTo>
                  <a:pt x="20040" y="18207"/>
                  <a:pt x="20050" y="18207"/>
                  <a:pt x="20059" y="18207"/>
                </a:cubicBezTo>
                <a:cubicBezTo>
                  <a:pt x="20116" y="18210"/>
                  <a:pt x="20173" y="18213"/>
                  <a:pt x="20230" y="18213"/>
                </a:cubicBezTo>
                <a:cubicBezTo>
                  <a:pt x="20441" y="18213"/>
                  <a:pt x="20640" y="18173"/>
                  <a:pt x="20758" y="17933"/>
                </a:cubicBezTo>
                <a:cubicBezTo>
                  <a:pt x="20976" y="18104"/>
                  <a:pt x="21195" y="18163"/>
                  <a:pt x="21416" y="18163"/>
                </a:cubicBezTo>
                <a:cubicBezTo>
                  <a:pt x="21741" y="18163"/>
                  <a:pt x="22069" y="18035"/>
                  <a:pt x="22395" y="17955"/>
                </a:cubicBezTo>
                <a:cubicBezTo>
                  <a:pt x="22441" y="17944"/>
                  <a:pt x="22499" y="17924"/>
                  <a:pt x="22544" y="17924"/>
                </a:cubicBezTo>
                <a:cubicBezTo>
                  <a:pt x="22561" y="17924"/>
                  <a:pt x="22577" y="17927"/>
                  <a:pt x="22588" y="17935"/>
                </a:cubicBezTo>
                <a:cubicBezTo>
                  <a:pt x="22795" y="18076"/>
                  <a:pt x="23007" y="18118"/>
                  <a:pt x="23221" y="18118"/>
                </a:cubicBezTo>
                <a:cubicBezTo>
                  <a:pt x="23537" y="18118"/>
                  <a:pt x="23857" y="18026"/>
                  <a:pt x="24171" y="18026"/>
                </a:cubicBezTo>
                <a:cubicBezTo>
                  <a:pt x="24228" y="18026"/>
                  <a:pt x="24285" y="18029"/>
                  <a:pt x="24342" y="18036"/>
                </a:cubicBezTo>
                <a:cubicBezTo>
                  <a:pt x="24471" y="18053"/>
                  <a:pt x="24600" y="18060"/>
                  <a:pt x="24728" y="18060"/>
                </a:cubicBezTo>
                <a:cubicBezTo>
                  <a:pt x="25506" y="18060"/>
                  <a:pt x="26262" y="17802"/>
                  <a:pt x="27042" y="17802"/>
                </a:cubicBezTo>
                <a:cubicBezTo>
                  <a:pt x="27174" y="17802"/>
                  <a:pt x="27306" y="17809"/>
                  <a:pt x="27439" y="17826"/>
                </a:cubicBezTo>
                <a:cubicBezTo>
                  <a:pt x="27536" y="17839"/>
                  <a:pt x="27635" y="17844"/>
                  <a:pt x="27734" y="17844"/>
                </a:cubicBezTo>
                <a:cubicBezTo>
                  <a:pt x="28119" y="17844"/>
                  <a:pt x="28516" y="17765"/>
                  <a:pt x="28904" y="17732"/>
                </a:cubicBezTo>
                <a:cubicBezTo>
                  <a:pt x="29889" y="17648"/>
                  <a:pt x="30874" y="17572"/>
                  <a:pt x="31857" y="17467"/>
                </a:cubicBezTo>
                <a:cubicBezTo>
                  <a:pt x="32506" y="17398"/>
                  <a:pt x="33172" y="17202"/>
                  <a:pt x="33795" y="17202"/>
                </a:cubicBezTo>
                <a:cubicBezTo>
                  <a:pt x="33817" y="17202"/>
                  <a:pt x="33839" y="17202"/>
                  <a:pt x="33860" y="17202"/>
                </a:cubicBezTo>
                <a:cubicBezTo>
                  <a:pt x="33922" y="17204"/>
                  <a:pt x="33984" y="17204"/>
                  <a:pt x="34045" y="17204"/>
                </a:cubicBezTo>
                <a:cubicBezTo>
                  <a:pt x="34818" y="17204"/>
                  <a:pt x="35572" y="17104"/>
                  <a:pt x="36332" y="17045"/>
                </a:cubicBezTo>
                <a:cubicBezTo>
                  <a:pt x="36944" y="16998"/>
                  <a:pt x="37728" y="16983"/>
                  <a:pt x="38103" y="16614"/>
                </a:cubicBezTo>
                <a:cubicBezTo>
                  <a:pt x="38611" y="16114"/>
                  <a:pt x="39274" y="15948"/>
                  <a:pt x="39788" y="15489"/>
                </a:cubicBezTo>
                <a:cubicBezTo>
                  <a:pt x="40289" y="15042"/>
                  <a:pt x="40619" y="14495"/>
                  <a:pt x="40959" y="13971"/>
                </a:cubicBezTo>
                <a:cubicBezTo>
                  <a:pt x="41423" y="13258"/>
                  <a:pt x="41108" y="12313"/>
                  <a:pt x="41487" y="11504"/>
                </a:cubicBezTo>
                <a:cubicBezTo>
                  <a:pt x="41572" y="11321"/>
                  <a:pt x="41671" y="10862"/>
                  <a:pt x="41683" y="10505"/>
                </a:cubicBezTo>
                <a:cubicBezTo>
                  <a:pt x="41708" y="9851"/>
                  <a:pt x="41415" y="9215"/>
                  <a:pt x="41548" y="8584"/>
                </a:cubicBezTo>
                <a:cubicBezTo>
                  <a:pt x="41776" y="7498"/>
                  <a:pt x="41682" y="6447"/>
                  <a:pt x="41432" y="5383"/>
                </a:cubicBezTo>
                <a:cubicBezTo>
                  <a:pt x="41227" y="4511"/>
                  <a:pt x="41029" y="3644"/>
                  <a:pt x="40466" y="2913"/>
                </a:cubicBezTo>
                <a:cubicBezTo>
                  <a:pt x="40373" y="2792"/>
                  <a:pt x="40273" y="2653"/>
                  <a:pt x="40244" y="2508"/>
                </a:cubicBezTo>
                <a:cubicBezTo>
                  <a:pt x="40030" y="1463"/>
                  <a:pt x="39175" y="917"/>
                  <a:pt x="38351" y="663"/>
                </a:cubicBezTo>
                <a:cubicBezTo>
                  <a:pt x="37116" y="283"/>
                  <a:pt x="35785" y="149"/>
                  <a:pt x="34486" y="83"/>
                </a:cubicBezTo>
                <a:cubicBezTo>
                  <a:pt x="34120" y="65"/>
                  <a:pt x="33746" y="1"/>
                  <a:pt x="333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00"/>
          </a:p>
        </p:txBody>
      </p:sp>
      <p:sp>
        <p:nvSpPr>
          <p:cNvPr id="27" name="Google Shape;1238;p42"/>
          <p:cNvSpPr/>
          <p:nvPr/>
        </p:nvSpPr>
        <p:spPr>
          <a:xfrm>
            <a:off x="9520828" y="1399668"/>
            <a:ext cx="2060251" cy="1654469"/>
          </a:xfrm>
          <a:custGeom>
            <a:avLst/>
            <a:gdLst/>
            <a:ahLst/>
            <a:cxnLst/>
            <a:rect l="l" t="t" r="r" b="b"/>
            <a:pathLst>
              <a:path w="41777" h="18283" extrusionOk="0">
                <a:moveTo>
                  <a:pt x="31789" y="1291"/>
                </a:moveTo>
                <a:cubicBezTo>
                  <a:pt x="31974" y="1291"/>
                  <a:pt x="32159" y="1291"/>
                  <a:pt x="32343" y="1293"/>
                </a:cubicBezTo>
                <a:cubicBezTo>
                  <a:pt x="33959" y="1309"/>
                  <a:pt x="35586" y="1386"/>
                  <a:pt x="37170" y="1726"/>
                </a:cubicBezTo>
                <a:cubicBezTo>
                  <a:pt x="37989" y="1901"/>
                  <a:pt x="38650" y="2440"/>
                  <a:pt x="39116" y="3162"/>
                </a:cubicBezTo>
                <a:cubicBezTo>
                  <a:pt x="40148" y="4757"/>
                  <a:pt x="40208" y="6161"/>
                  <a:pt x="40214" y="7773"/>
                </a:cubicBezTo>
                <a:cubicBezTo>
                  <a:pt x="40214" y="8849"/>
                  <a:pt x="40393" y="9964"/>
                  <a:pt x="40164" y="10987"/>
                </a:cubicBezTo>
                <a:cubicBezTo>
                  <a:pt x="39940" y="11993"/>
                  <a:pt x="40151" y="13111"/>
                  <a:pt x="39513" y="14010"/>
                </a:cubicBezTo>
                <a:cubicBezTo>
                  <a:pt x="38667" y="15207"/>
                  <a:pt x="37409" y="15600"/>
                  <a:pt x="36022" y="15741"/>
                </a:cubicBezTo>
                <a:cubicBezTo>
                  <a:pt x="34725" y="15871"/>
                  <a:pt x="33416" y="15788"/>
                  <a:pt x="32122" y="16087"/>
                </a:cubicBezTo>
                <a:cubicBezTo>
                  <a:pt x="31980" y="16120"/>
                  <a:pt x="31827" y="16129"/>
                  <a:pt x="31668" y="16129"/>
                </a:cubicBezTo>
                <a:cubicBezTo>
                  <a:pt x="31493" y="16129"/>
                  <a:pt x="31310" y="16118"/>
                  <a:pt x="31129" y="16118"/>
                </a:cubicBezTo>
                <a:cubicBezTo>
                  <a:pt x="30994" y="16118"/>
                  <a:pt x="30860" y="16124"/>
                  <a:pt x="30729" y="16144"/>
                </a:cubicBezTo>
                <a:cubicBezTo>
                  <a:pt x="30311" y="16207"/>
                  <a:pt x="29948" y="16542"/>
                  <a:pt x="29523" y="16542"/>
                </a:cubicBezTo>
                <a:cubicBezTo>
                  <a:pt x="29426" y="16542"/>
                  <a:pt x="29326" y="16524"/>
                  <a:pt x="29221" y="16482"/>
                </a:cubicBezTo>
                <a:cubicBezTo>
                  <a:pt x="28967" y="16379"/>
                  <a:pt x="28715" y="16344"/>
                  <a:pt x="28465" y="16344"/>
                </a:cubicBezTo>
                <a:cubicBezTo>
                  <a:pt x="28082" y="16344"/>
                  <a:pt x="27700" y="16427"/>
                  <a:pt x="27312" y="16479"/>
                </a:cubicBezTo>
                <a:cubicBezTo>
                  <a:pt x="26701" y="16562"/>
                  <a:pt x="26078" y="16669"/>
                  <a:pt x="25466" y="16669"/>
                </a:cubicBezTo>
                <a:cubicBezTo>
                  <a:pt x="25330" y="16669"/>
                  <a:pt x="25194" y="16664"/>
                  <a:pt x="25059" y="16652"/>
                </a:cubicBezTo>
                <a:cubicBezTo>
                  <a:pt x="24942" y="16641"/>
                  <a:pt x="24826" y="16637"/>
                  <a:pt x="24710" y="16637"/>
                </a:cubicBezTo>
                <a:cubicBezTo>
                  <a:pt x="24140" y="16637"/>
                  <a:pt x="23584" y="16742"/>
                  <a:pt x="23016" y="16742"/>
                </a:cubicBezTo>
                <a:cubicBezTo>
                  <a:pt x="22981" y="16742"/>
                  <a:pt x="22947" y="16742"/>
                  <a:pt x="22912" y="16741"/>
                </a:cubicBezTo>
                <a:cubicBezTo>
                  <a:pt x="22534" y="16732"/>
                  <a:pt x="22150" y="16709"/>
                  <a:pt x="21768" y="16709"/>
                </a:cubicBezTo>
                <a:cubicBezTo>
                  <a:pt x="21114" y="16709"/>
                  <a:pt x="20463" y="16775"/>
                  <a:pt x="19847" y="17083"/>
                </a:cubicBezTo>
                <a:cubicBezTo>
                  <a:pt x="19808" y="17102"/>
                  <a:pt x="19773" y="17110"/>
                  <a:pt x="19741" y="17110"/>
                </a:cubicBezTo>
                <a:cubicBezTo>
                  <a:pt x="19686" y="17110"/>
                  <a:pt x="19643" y="17084"/>
                  <a:pt x="19618" y="17040"/>
                </a:cubicBezTo>
                <a:cubicBezTo>
                  <a:pt x="19526" y="16877"/>
                  <a:pt x="19419" y="16829"/>
                  <a:pt x="19309" y="16829"/>
                </a:cubicBezTo>
                <a:cubicBezTo>
                  <a:pt x="19150" y="16829"/>
                  <a:pt x="18983" y="16929"/>
                  <a:pt x="18840" y="16929"/>
                </a:cubicBezTo>
                <a:cubicBezTo>
                  <a:pt x="18818" y="16929"/>
                  <a:pt x="18797" y="16927"/>
                  <a:pt x="18777" y="16921"/>
                </a:cubicBezTo>
                <a:cubicBezTo>
                  <a:pt x="18579" y="16871"/>
                  <a:pt x="18381" y="16855"/>
                  <a:pt x="18181" y="16855"/>
                </a:cubicBezTo>
                <a:cubicBezTo>
                  <a:pt x="17779" y="16855"/>
                  <a:pt x="17374" y="16923"/>
                  <a:pt x="16974" y="16923"/>
                </a:cubicBezTo>
                <a:cubicBezTo>
                  <a:pt x="16675" y="16923"/>
                  <a:pt x="16379" y="16885"/>
                  <a:pt x="16090" y="16751"/>
                </a:cubicBezTo>
                <a:cubicBezTo>
                  <a:pt x="15987" y="16702"/>
                  <a:pt x="15883" y="16685"/>
                  <a:pt x="15780" y="16685"/>
                </a:cubicBezTo>
                <a:cubicBezTo>
                  <a:pt x="15539" y="16685"/>
                  <a:pt x="15297" y="16777"/>
                  <a:pt x="15051" y="16777"/>
                </a:cubicBezTo>
                <a:cubicBezTo>
                  <a:pt x="15036" y="16777"/>
                  <a:pt x="15021" y="16777"/>
                  <a:pt x="15007" y="16776"/>
                </a:cubicBezTo>
                <a:cubicBezTo>
                  <a:pt x="13871" y="16721"/>
                  <a:pt x="12734" y="16616"/>
                  <a:pt x="11596" y="16599"/>
                </a:cubicBezTo>
                <a:cubicBezTo>
                  <a:pt x="11446" y="16597"/>
                  <a:pt x="11273" y="16587"/>
                  <a:pt x="11107" y="16587"/>
                </a:cubicBezTo>
                <a:cubicBezTo>
                  <a:pt x="10878" y="16587"/>
                  <a:pt x="10659" y="16606"/>
                  <a:pt x="10524" y="16693"/>
                </a:cubicBezTo>
                <a:cubicBezTo>
                  <a:pt x="10408" y="16767"/>
                  <a:pt x="10300" y="16795"/>
                  <a:pt x="10197" y="16795"/>
                </a:cubicBezTo>
                <a:cubicBezTo>
                  <a:pt x="9896" y="16795"/>
                  <a:pt x="9641" y="16556"/>
                  <a:pt x="9366" y="16556"/>
                </a:cubicBezTo>
                <a:cubicBezTo>
                  <a:pt x="9302" y="16556"/>
                  <a:pt x="9237" y="16569"/>
                  <a:pt x="9169" y="16602"/>
                </a:cubicBezTo>
                <a:cubicBezTo>
                  <a:pt x="9140" y="16450"/>
                  <a:pt x="9085" y="16409"/>
                  <a:pt x="9017" y="16409"/>
                </a:cubicBezTo>
                <a:cubicBezTo>
                  <a:pt x="8938" y="16409"/>
                  <a:pt x="8841" y="16464"/>
                  <a:pt x="8747" y="16464"/>
                </a:cubicBezTo>
                <a:cubicBezTo>
                  <a:pt x="8743" y="16464"/>
                  <a:pt x="8738" y="16464"/>
                  <a:pt x="8733" y="16464"/>
                </a:cubicBezTo>
                <a:cubicBezTo>
                  <a:pt x="8714" y="16462"/>
                  <a:pt x="8695" y="16462"/>
                  <a:pt x="8676" y="16462"/>
                </a:cubicBezTo>
                <a:cubicBezTo>
                  <a:pt x="8438" y="16462"/>
                  <a:pt x="8183" y="16543"/>
                  <a:pt x="7941" y="16543"/>
                </a:cubicBezTo>
                <a:cubicBezTo>
                  <a:pt x="7720" y="16543"/>
                  <a:pt x="7511" y="16475"/>
                  <a:pt x="7337" y="16218"/>
                </a:cubicBezTo>
                <a:cubicBezTo>
                  <a:pt x="7322" y="16195"/>
                  <a:pt x="7270" y="16183"/>
                  <a:pt x="7221" y="16183"/>
                </a:cubicBezTo>
                <a:cubicBezTo>
                  <a:pt x="7194" y="16183"/>
                  <a:pt x="7168" y="16186"/>
                  <a:pt x="7149" y="16194"/>
                </a:cubicBezTo>
                <a:cubicBezTo>
                  <a:pt x="6932" y="16278"/>
                  <a:pt x="6721" y="16312"/>
                  <a:pt x="6514" y="16312"/>
                </a:cubicBezTo>
                <a:cubicBezTo>
                  <a:pt x="6050" y="16312"/>
                  <a:pt x="5608" y="16138"/>
                  <a:pt x="5162" y="15959"/>
                </a:cubicBezTo>
                <a:cubicBezTo>
                  <a:pt x="5025" y="15904"/>
                  <a:pt x="4862" y="15862"/>
                  <a:pt x="4711" y="15862"/>
                </a:cubicBezTo>
                <a:cubicBezTo>
                  <a:pt x="4664" y="15862"/>
                  <a:pt x="4618" y="15866"/>
                  <a:pt x="4575" y="15875"/>
                </a:cubicBezTo>
                <a:cubicBezTo>
                  <a:pt x="4445" y="15902"/>
                  <a:pt x="4324" y="15915"/>
                  <a:pt x="4211" y="15915"/>
                </a:cubicBezTo>
                <a:cubicBezTo>
                  <a:pt x="3396" y="15915"/>
                  <a:pt x="3006" y="15252"/>
                  <a:pt x="2470" y="14678"/>
                </a:cubicBezTo>
                <a:cubicBezTo>
                  <a:pt x="1414" y="13545"/>
                  <a:pt x="1477" y="12151"/>
                  <a:pt x="1224" y="10801"/>
                </a:cubicBezTo>
                <a:cubicBezTo>
                  <a:pt x="1009" y="9647"/>
                  <a:pt x="1240" y="8565"/>
                  <a:pt x="1383" y="7443"/>
                </a:cubicBezTo>
                <a:cubicBezTo>
                  <a:pt x="1468" y="6768"/>
                  <a:pt x="1515" y="6107"/>
                  <a:pt x="1720" y="5447"/>
                </a:cubicBezTo>
                <a:cubicBezTo>
                  <a:pt x="2026" y="4460"/>
                  <a:pt x="2603" y="3787"/>
                  <a:pt x="3489" y="3230"/>
                </a:cubicBezTo>
                <a:cubicBezTo>
                  <a:pt x="4713" y="2462"/>
                  <a:pt x="6001" y="2368"/>
                  <a:pt x="7377" y="2307"/>
                </a:cubicBezTo>
                <a:cubicBezTo>
                  <a:pt x="7843" y="2286"/>
                  <a:pt x="8402" y="2179"/>
                  <a:pt x="8910" y="2065"/>
                </a:cubicBezTo>
                <a:cubicBezTo>
                  <a:pt x="9991" y="1823"/>
                  <a:pt x="11114" y="1755"/>
                  <a:pt x="12224" y="1658"/>
                </a:cubicBezTo>
                <a:cubicBezTo>
                  <a:pt x="13237" y="1571"/>
                  <a:pt x="14284" y="1673"/>
                  <a:pt x="15269" y="1546"/>
                </a:cubicBezTo>
                <a:cubicBezTo>
                  <a:pt x="16647" y="1368"/>
                  <a:pt x="18024" y="1558"/>
                  <a:pt x="19406" y="1337"/>
                </a:cubicBezTo>
                <a:cubicBezTo>
                  <a:pt x="19586" y="1308"/>
                  <a:pt x="19778" y="1298"/>
                  <a:pt x="19978" y="1298"/>
                </a:cubicBezTo>
                <a:cubicBezTo>
                  <a:pt x="20455" y="1298"/>
                  <a:pt x="20972" y="1359"/>
                  <a:pt x="21455" y="1382"/>
                </a:cubicBezTo>
                <a:cubicBezTo>
                  <a:pt x="22531" y="1436"/>
                  <a:pt x="23610" y="1468"/>
                  <a:pt x="24688" y="1468"/>
                </a:cubicBezTo>
                <a:cubicBezTo>
                  <a:pt x="25296" y="1468"/>
                  <a:pt x="25903" y="1458"/>
                  <a:pt x="26510" y="1435"/>
                </a:cubicBezTo>
                <a:cubicBezTo>
                  <a:pt x="28269" y="1370"/>
                  <a:pt x="30029" y="1291"/>
                  <a:pt x="31789" y="1291"/>
                </a:cubicBezTo>
                <a:close/>
                <a:moveTo>
                  <a:pt x="33366" y="1"/>
                </a:moveTo>
                <a:cubicBezTo>
                  <a:pt x="33266" y="1"/>
                  <a:pt x="33167" y="5"/>
                  <a:pt x="33066" y="16"/>
                </a:cubicBezTo>
                <a:cubicBezTo>
                  <a:pt x="32700" y="54"/>
                  <a:pt x="32331" y="62"/>
                  <a:pt x="31961" y="62"/>
                </a:cubicBezTo>
                <a:cubicBezTo>
                  <a:pt x="31645" y="62"/>
                  <a:pt x="31328" y="56"/>
                  <a:pt x="31012" y="56"/>
                </a:cubicBezTo>
                <a:cubicBezTo>
                  <a:pt x="30932" y="56"/>
                  <a:pt x="30852" y="56"/>
                  <a:pt x="30772" y="57"/>
                </a:cubicBezTo>
                <a:cubicBezTo>
                  <a:pt x="29856" y="68"/>
                  <a:pt x="28939" y="57"/>
                  <a:pt x="28024" y="103"/>
                </a:cubicBezTo>
                <a:cubicBezTo>
                  <a:pt x="27336" y="137"/>
                  <a:pt x="26634" y="316"/>
                  <a:pt x="25957" y="316"/>
                </a:cubicBezTo>
                <a:cubicBezTo>
                  <a:pt x="25806" y="316"/>
                  <a:pt x="25656" y="307"/>
                  <a:pt x="25508" y="286"/>
                </a:cubicBezTo>
                <a:cubicBezTo>
                  <a:pt x="24545" y="148"/>
                  <a:pt x="23576" y="191"/>
                  <a:pt x="22630" y="171"/>
                </a:cubicBezTo>
                <a:cubicBezTo>
                  <a:pt x="22114" y="161"/>
                  <a:pt x="21590" y="90"/>
                  <a:pt x="21062" y="90"/>
                </a:cubicBezTo>
                <a:cubicBezTo>
                  <a:pt x="20801" y="90"/>
                  <a:pt x="20540" y="107"/>
                  <a:pt x="20278" y="158"/>
                </a:cubicBezTo>
                <a:cubicBezTo>
                  <a:pt x="20070" y="198"/>
                  <a:pt x="19859" y="210"/>
                  <a:pt x="19646" y="210"/>
                </a:cubicBezTo>
                <a:cubicBezTo>
                  <a:pt x="19322" y="210"/>
                  <a:pt x="18993" y="181"/>
                  <a:pt x="18664" y="181"/>
                </a:cubicBezTo>
                <a:cubicBezTo>
                  <a:pt x="18452" y="181"/>
                  <a:pt x="18239" y="193"/>
                  <a:pt x="18028" y="232"/>
                </a:cubicBezTo>
                <a:cubicBezTo>
                  <a:pt x="17432" y="341"/>
                  <a:pt x="16798" y="409"/>
                  <a:pt x="16195" y="409"/>
                </a:cubicBezTo>
                <a:cubicBezTo>
                  <a:pt x="15835" y="409"/>
                  <a:pt x="15487" y="385"/>
                  <a:pt x="15162" y="331"/>
                </a:cubicBezTo>
                <a:cubicBezTo>
                  <a:pt x="14931" y="293"/>
                  <a:pt x="14705" y="278"/>
                  <a:pt x="14481" y="278"/>
                </a:cubicBezTo>
                <a:cubicBezTo>
                  <a:pt x="13635" y="278"/>
                  <a:pt x="12829" y="493"/>
                  <a:pt x="11989" y="493"/>
                </a:cubicBezTo>
                <a:cubicBezTo>
                  <a:pt x="11870" y="493"/>
                  <a:pt x="11750" y="489"/>
                  <a:pt x="11630" y="479"/>
                </a:cubicBezTo>
                <a:cubicBezTo>
                  <a:pt x="11485" y="467"/>
                  <a:pt x="11340" y="461"/>
                  <a:pt x="11194" y="461"/>
                </a:cubicBezTo>
                <a:cubicBezTo>
                  <a:pt x="10036" y="461"/>
                  <a:pt x="8838" y="806"/>
                  <a:pt x="7690" y="1092"/>
                </a:cubicBezTo>
                <a:cubicBezTo>
                  <a:pt x="6745" y="1327"/>
                  <a:pt x="5786" y="1114"/>
                  <a:pt x="4948" y="1395"/>
                </a:cubicBezTo>
                <a:cubicBezTo>
                  <a:pt x="4894" y="1391"/>
                  <a:pt x="4840" y="1390"/>
                  <a:pt x="4788" y="1390"/>
                </a:cubicBezTo>
                <a:cubicBezTo>
                  <a:pt x="3957" y="1390"/>
                  <a:pt x="3269" y="1784"/>
                  <a:pt x="2716" y="2146"/>
                </a:cubicBezTo>
                <a:cubicBezTo>
                  <a:pt x="1880" y="2692"/>
                  <a:pt x="967" y="3343"/>
                  <a:pt x="615" y="4388"/>
                </a:cubicBezTo>
                <a:cubicBezTo>
                  <a:pt x="363" y="5137"/>
                  <a:pt x="119" y="5891"/>
                  <a:pt x="60" y="6700"/>
                </a:cubicBezTo>
                <a:cubicBezTo>
                  <a:pt x="0" y="7520"/>
                  <a:pt x="164" y="8324"/>
                  <a:pt x="115" y="9148"/>
                </a:cubicBezTo>
                <a:cubicBezTo>
                  <a:pt x="72" y="9871"/>
                  <a:pt x="85" y="10649"/>
                  <a:pt x="230" y="11351"/>
                </a:cubicBezTo>
                <a:cubicBezTo>
                  <a:pt x="352" y="11945"/>
                  <a:pt x="418" y="12557"/>
                  <a:pt x="573" y="13149"/>
                </a:cubicBezTo>
                <a:cubicBezTo>
                  <a:pt x="828" y="14118"/>
                  <a:pt x="1215" y="15029"/>
                  <a:pt x="1923" y="15736"/>
                </a:cubicBezTo>
                <a:cubicBezTo>
                  <a:pt x="2786" y="16598"/>
                  <a:pt x="3851" y="17143"/>
                  <a:pt x="5076" y="17282"/>
                </a:cubicBezTo>
                <a:cubicBezTo>
                  <a:pt x="6489" y="17442"/>
                  <a:pt x="7909" y="17580"/>
                  <a:pt x="9312" y="17754"/>
                </a:cubicBezTo>
                <a:cubicBezTo>
                  <a:pt x="10653" y="17922"/>
                  <a:pt x="12003" y="17823"/>
                  <a:pt x="13329" y="18060"/>
                </a:cubicBezTo>
                <a:cubicBezTo>
                  <a:pt x="13635" y="18115"/>
                  <a:pt x="13950" y="18126"/>
                  <a:pt x="14262" y="18134"/>
                </a:cubicBezTo>
                <a:cubicBezTo>
                  <a:pt x="15593" y="18174"/>
                  <a:pt x="16927" y="18091"/>
                  <a:pt x="18255" y="18264"/>
                </a:cubicBezTo>
                <a:cubicBezTo>
                  <a:pt x="18294" y="18269"/>
                  <a:pt x="18335" y="18272"/>
                  <a:pt x="18377" y="18272"/>
                </a:cubicBezTo>
                <a:cubicBezTo>
                  <a:pt x="18508" y="18272"/>
                  <a:pt x="18644" y="18237"/>
                  <a:pt x="18730" y="18098"/>
                </a:cubicBezTo>
                <a:cubicBezTo>
                  <a:pt x="18775" y="18025"/>
                  <a:pt x="18856" y="17949"/>
                  <a:pt x="18922" y="17949"/>
                </a:cubicBezTo>
                <a:cubicBezTo>
                  <a:pt x="18949" y="17949"/>
                  <a:pt x="18973" y="17962"/>
                  <a:pt x="18990" y="17993"/>
                </a:cubicBezTo>
                <a:cubicBezTo>
                  <a:pt x="19121" y="18222"/>
                  <a:pt x="19280" y="18283"/>
                  <a:pt x="19450" y="18283"/>
                </a:cubicBezTo>
                <a:cubicBezTo>
                  <a:pt x="19640" y="18283"/>
                  <a:pt x="19842" y="18207"/>
                  <a:pt x="20030" y="18207"/>
                </a:cubicBezTo>
                <a:cubicBezTo>
                  <a:pt x="20040" y="18207"/>
                  <a:pt x="20050" y="18207"/>
                  <a:pt x="20059" y="18207"/>
                </a:cubicBezTo>
                <a:cubicBezTo>
                  <a:pt x="20116" y="18210"/>
                  <a:pt x="20173" y="18213"/>
                  <a:pt x="20230" y="18213"/>
                </a:cubicBezTo>
                <a:cubicBezTo>
                  <a:pt x="20441" y="18213"/>
                  <a:pt x="20640" y="18173"/>
                  <a:pt x="20758" y="17933"/>
                </a:cubicBezTo>
                <a:cubicBezTo>
                  <a:pt x="20976" y="18104"/>
                  <a:pt x="21195" y="18163"/>
                  <a:pt x="21416" y="18163"/>
                </a:cubicBezTo>
                <a:cubicBezTo>
                  <a:pt x="21741" y="18163"/>
                  <a:pt x="22069" y="18035"/>
                  <a:pt x="22395" y="17955"/>
                </a:cubicBezTo>
                <a:cubicBezTo>
                  <a:pt x="22441" y="17944"/>
                  <a:pt x="22499" y="17924"/>
                  <a:pt x="22544" y="17924"/>
                </a:cubicBezTo>
                <a:cubicBezTo>
                  <a:pt x="22561" y="17924"/>
                  <a:pt x="22577" y="17927"/>
                  <a:pt x="22588" y="17935"/>
                </a:cubicBezTo>
                <a:cubicBezTo>
                  <a:pt x="22795" y="18076"/>
                  <a:pt x="23007" y="18118"/>
                  <a:pt x="23221" y="18118"/>
                </a:cubicBezTo>
                <a:cubicBezTo>
                  <a:pt x="23537" y="18118"/>
                  <a:pt x="23857" y="18026"/>
                  <a:pt x="24171" y="18026"/>
                </a:cubicBezTo>
                <a:cubicBezTo>
                  <a:pt x="24228" y="18026"/>
                  <a:pt x="24285" y="18029"/>
                  <a:pt x="24342" y="18036"/>
                </a:cubicBezTo>
                <a:cubicBezTo>
                  <a:pt x="24471" y="18053"/>
                  <a:pt x="24600" y="18060"/>
                  <a:pt x="24728" y="18060"/>
                </a:cubicBezTo>
                <a:cubicBezTo>
                  <a:pt x="25506" y="18060"/>
                  <a:pt x="26262" y="17802"/>
                  <a:pt x="27042" y="17802"/>
                </a:cubicBezTo>
                <a:cubicBezTo>
                  <a:pt x="27174" y="17802"/>
                  <a:pt x="27306" y="17809"/>
                  <a:pt x="27439" y="17826"/>
                </a:cubicBezTo>
                <a:cubicBezTo>
                  <a:pt x="27536" y="17839"/>
                  <a:pt x="27635" y="17844"/>
                  <a:pt x="27734" y="17844"/>
                </a:cubicBezTo>
                <a:cubicBezTo>
                  <a:pt x="28119" y="17844"/>
                  <a:pt x="28516" y="17765"/>
                  <a:pt x="28904" y="17732"/>
                </a:cubicBezTo>
                <a:cubicBezTo>
                  <a:pt x="29889" y="17648"/>
                  <a:pt x="30874" y="17572"/>
                  <a:pt x="31857" y="17467"/>
                </a:cubicBezTo>
                <a:cubicBezTo>
                  <a:pt x="32506" y="17398"/>
                  <a:pt x="33172" y="17202"/>
                  <a:pt x="33795" y="17202"/>
                </a:cubicBezTo>
                <a:cubicBezTo>
                  <a:pt x="33817" y="17202"/>
                  <a:pt x="33839" y="17202"/>
                  <a:pt x="33860" y="17202"/>
                </a:cubicBezTo>
                <a:cubicBezTo>
                  <a:pt x="33922" y="17204"/>
                  <a:pt x="33984" y="17204"/>
                  <a:pt x="34045" y="17204"/>
                </a:cubicBezTo>
                <a:cubicBezTo>
                  <a:pt x="34818" y="17204"/>
                  <a:pt x="35572" y="17104"/>
                  <a:pt x="36332" y="17045"/>
                </a:cubicBezTo>
                <a:cubicBezTo>
                  <a:pt x="36944" y="16998"/>
                  <a:pt x="37728" y="16983"/>
                  <a:pt x="38103" y="16614"/>
                </a:cubicBezTo>
                <a:cubicBezTo>
                  <a:pt x="38611" y="16114"/>
                  <a:pt x="39274" y="15948"/>
                  <a:pt x="39788" y="15489"/>
                </a:cubicBezTo>
                <a:cubicBezTo>
                  <a:pt x="40289" y="15042"/>
                  <a:pt x="40619" y="14495"/>
                  <a:pt x="40959" y="13971"/>
                </a:cubicBezTo>
                <a:cubicBezTo>
                  <a:pt x="41423" y="13258"/>
                  <a:pt x="41108" y="12313"/>
                  <a:pt x="41487" y="11504"/>
                </a:cubicBezTo>
                <a:cubicBezTo>
                  <a:pt x="41572" y="11321"/>
                  <a:pt x="41671" y="10862"/>
                  <a:pt x="41683" y="10505"/>
                </a:cubicBezTo>
                <a:cubicBezTo>
                  <a:pt x="41708" y="9851"/>
                  <a:pt x="41415" y="9215"/>
                  <a:pt x="41548" y="8584"/>
                </a:cubicBezTo>
                <a:cubicBezTo>
                  <a:pt x="41776" y="7498"/>
                  <a:pt x="41682" y="6447"/>
                  <a:pt x="41432" y="5383"/>
                </a:cubicBezTo>
                <a:cubicBezTo>
                  <a:pt x="41227" y="4511"/>
                  <a:pt x="41029" y="3644"/>
                  <a:pt x="40466" y="2913"/>
                </a:cubicBezTo>
                <a:cubicBezTo>
                  <a:pt x="40373" y="2792"/>
                  <a:pt x="40273" y="2653"/>
                  <a:pt x="40244" y="2508"/>
                </a:cubicBezTo>
                <a:cubicBezTo>
                  <a:pt x="40030" y="1463"/>
                  <a:pt x="39175" y="917"/>
                  <a:pt x="38351" y="663"/>
                </a:cubicBezTo>
                <a:cubicBezTo>
                  <a:pt x="37116" y="283"/>
                  <a:pt x="35785" y="149"/>
                  <a:pt x="34486" y="83"/>
                </a:cubicBezTo>
                <a:cubicBezTo>
                  <a:pt x="34120" y="65"/>
                  <a:pt x="33746" y="1"/>
                  <a:pt x="333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00"/>
          </a:p>
        </p:txBody>
      </p:sp>
      <p:sp>
        <p:nvSpPr>
          <p:cNvPr id="29" name="Google Shape;1238;p42"/>
          <p:cNvSpPr/>
          <p:nvPr/>
        </p:nvSpPr>
        <p:spPr>
          <a:xfrm>
            <a:off x="6322456" y="3313177"/>
            <a:ext cx="2060251" cy="1654469"/>
          </a:xfrm>
          <a:custGeom>
            <a:avLst/>
            <a:gdLst/>
            <a:ahLst/>
            <a:cxnLst/>
            <a:rect l="l" t="t" r="r" b="b"/>
            <a:pathLst>
              <a:path w="41777" h="18283" extrusionOk="0">
                <a:moveTo>
                  <a:pt x="31789" y="1291"/>
                </a:moveTo>
                <a:cubicBezTo>
                  <a:pt x="31974" y="1291"/>
                  <a:pt x="32159" y="1291"/>
                  <a:pt x="32343" y="1293"/>
                </a:cubicBezTo>
                <a:cubicBezTo>
                  <a:pt x="33959" y="1309"/>
                  <a:pt x="35586" y="1386"/>
                  <a:pt x="37170" y="1726"/>
                </a:cubicBezTo>
                <a:cubicBezTo>
                  <a:pt x="37989" y="1901"/>
                  <a:pt x="38650" y="2440"/>
                  <a:pt x="39116" y="3162"/>
                </a:cubicBezTo>
                <a:cubicBezTo>
                  <a:pt x="40148" y="4757"/>
                  <a:pt x="40208" y="6161"/>
                  <a:pt x="40214" y="7773"/>
                </a:cubicBezTo>
                <a:cubicBezTo>
                  <a:pt x="40214" y="8849"/>
                  <a:pt x="40393" y="9964"/>
                  <a:pt x="40164" y="10987"/>
                </a:cubicBezTo>
                <a:cubicBezTo>
                  <a:pt x="39940" y="11993"/>
                  <a:pt x="40151" y="13111"/>
                  <a:pt x="39513" y="14010"/>
                </a:cubicBezTo>
                <a:cubicBezTo>
                  <a:pt x="38667" y="15207"/>
                  <a:pt x="37409" y="15600"/>
                  <a:pt x="36022" y="15741"/>
                </a:cubicBezTo>
                <a:cubicBezTo>
                  <a:pt x="34725" y="15871"/>
                  <a:pt x="33416" y="15788"/>
                  <a:pt x="32122" y="16087"/>
                </a:cubicBezTo>
                <a:cubicBezTo>
                  <a:pt x="31980" y="16120"/>
                  <a:pt x="31827" y="16129"/>
                  <a:pt x="31668" y="16129"/>
                </a:cubicBezTo>
                <a:cubicBezTo>
                  <a:pt x="31493" y="16129"/>
                  <a:pt x="31310" y="16118"/>
                  <a:pt x="31129" y="16118"/>
                </a:cubicBezTo>
                <a:cubicBezTo>
                  <a:pt x="30994" y="16118"/>
                  <a:pt x="30860" y="16124"/>
                  <a:pt x="30729" y="16144"/>
                </a:cubicBezTo>
                <a:cubicBezTo>
                  <a:pt x="30311" y="16207"/>
                  <a:pt x="29948" y="16542"/>
                  <a:pt x="29523" y="16542"/>
                </a:cubicBezTo>
                <a:cubicBezTo>
                  <a:pt x="29426" y="16542"/>
                  <a:pt x="29326" y="16524"/>
                  <a:pt x="29221" y="16482"/>
                </a:cubicBezTo>
                <a:cubicBezTo>
                  <a:pt x="28967" y="16379"/>
                  <a:pt x="28715" y="16344"/>
                  <a:pt x="28465" y="16344"/>
                </a:cubicBezTo>
                <a:cubicBezTo>
                  <a:pt x="28082" y="16344"/>
                  <a:pt x="27700" y="16427"/>
                  <a:pt x="27312" y="16479"/>
                </a:cubicBezTo>
                <a:cubicBezTo>
                  <a:pt x="26701" y="16562"/>
                  <a:pt x="26078" y="16669"/>
                  <a:pt x="25466" y="16669"/>
                </a:cubicBezTo>
                <a:cubicBezTo>
                  <a:pt x="25330" y="16669"/>
                  <a:pt x="25194" y="16664"/>
                  <a:pt x="25059" y="16652"/>
                </a:cubicBezTo>
                <a:cubicBezTo>
                  <a:pt x="24942" y="16641"/>
                  <a:pt x="24826" y="16637"/>
                  <a:pt x="24710" y="16637"/>
                </a:cubicBezTo>
                <a:cubicBezTo>
                  <a:pt x="24140" y="16637"/>
                  <a:pt x="23584" y="16742"/>
                  <a:pt x="23016" y="16742"/>
                </a:cubicBezTo>
                <a:cubicBezTo>
                  <a:pt x="22981" y="16742"/>
                  <a:pt x="22947" y="16742"/>
                  <a:pt x="22912" y="16741"/>
                </a:cubicBezTo>
                <a:cubicBezTo>
                  <a:pt x="22534" y="16732"/>
                  <a:pt x="22150" y="16709"/>
                  <a:pt x="21768" y="16709"/>
                </a:cubicBezTo>
                <a:cubicBezTo>
                  <a:pt x="21114" y="16709"/>
                  <a:pt x="20463" y="16775"/>
                  <a:pt x="19847" y="17083"/>
                </a:cubicBezTo>
                <a:cubicBezTo>
                  <a:pt x="19808" y="17102"/>
                  <a:pt x="19773" y="17110"/>
                  <a:pt x="19741" y="17110"/>
                </a:cubicBezTo>
                <a:cubicBezTo>
                  <a:pt x="19686" y="17110"/>
                  <a:pt x="19643" y="17084"/>
                  <a:pt x="19618" y="17040"/>
                </a:cubicBezTo>
                <a:cubicBezTo>
                  <a:pt x="19526" y="16877"/>
                  <a:pt x="19419" y="16829"/>
                  <a:pt x="19309" y="16829"/>
                </a:cubicBezTo>
                <a:cubicBezTo>
                  <a:pt x="19150" y="16829"/>
                  <a:pt x="18983" y="16929"/>
                  <a:pt x="18840" y="16929"/>
                </a:cubicBezTo>
                <a:cubicBezTo>
                  <a:pt x="18818" y="16929"/>
                  <a:pt x="18797" y="16927"/>
                  <a:pt x="18777" y="16921"/>
                </a:cubicBezTo>
                <a:cubicBezTo>
                  <a:pt x="18579" y="16871"/>
                  <a:pt x="18381" y="16855"/>
                  <a:pt x="18181" y="16855"/>
                </a:cubicBezTo>
                <a:cubicBezTo>
                  <a:pt x="17779" y="16855"/>
                  <a:pt x="17374" y="16923"/>
                  <a:pt x="16974" y="16923"/>
                </a:cubicBezTo>
                <a:cubicBezTo>
                  <a:pt x="16675" y="16923"/>
                  <a:pt x="16379" y="16885"/>
                  <a:pt x="16090" y="16751"/>
                </a:cubicBezTo>
                <a:cubicBezTo>
                  <a:pt x="15987" y="16702"/>
                  <a:pt x="15883" y="16685"/>
                  <a:pt x="15780" y="16685"/>
                </a:cubicBezTo>
                <a:cubicBezTo>
                  <a:pt x="15539" y="16685"/>
                  <a:pt x="15297" y="16777"/>
                  <a:pt x="15051" y="16777"/>
                </a:cubicBezTo>
                <a:cubicBezTo>
                  <a:pt x="15036" y="16777"/>
                  <a:pt x="15021" y="16777"/>
                  <a:pt x="15007" y="16776"/>
                </a:cubicBezTo>
                <a:cubicBezTo>
                  <a:pt x="13871" y="16721"/>
                  <a:pt x="12734" y="16616"/>
                  <a:pt x="11596" y="16599"/>
                </a:cubicBezTo>
                <a:cubicBezTo>
                  <a:pt x="11446" y="16597"/>
                  <a:pt x="11273" y="16587"/>
                  <a:pt x="11107" y="16587"/>
                </a:cubicBezTo>
                <a:cubicBezTo>
                  <a:pt x="10878" y="16587"/>
                  <a:pt x="10659" y="16606"/>
                  <a:pt x="10524" y="16693"/>
                </a:cubicBezTo>
                <a:cubicBezTo>
                  <a:pt x="10408" y="16767"/>
                  <a:pt x="10300" y="16795"/>
                  <a:pt x="10197" y="16795"/>
                </a:cubicBezTo>
                <a:cubicBezTo>
                  <a:pt x="9896" y="16795"/>
                  <a:pt x="9641" y="16556"/>
                  <a:pt x="9366" y="16556"/>
                </a:cubicBezTo>
                <a:cubicBezTo>
                  <a:pt x="9302" y="16556"/>
                  <a:pt x="9237" y="16569"/>
                  <a:pt x="9169" y="16602"/>
                </a:cubicBezTo>
                <a:cubicBezTo>
                  <a:pt x="9140" y="16450"/>
                  <a:pt x="9085" y="16409"/>
                  <a:pt x="9017" y="16409"/>
                </a:cubicBezTo>
                <a:cubicBezTo>
                  <a:pt x="8938" y="16409"/>
                  <a:pt x="8841" y="16464"/>
                  <a:pt x="8747" y="16464"/>
                </a:cubicBezTo>
                <a:cubicBezTo>
                  <a:pt x="8743" y="16464"/>
                  <a:pt x="8738" y="16464"/>
                  <a:pt x="8733" y="16464"/>
                </a:cubicBezTo>
                <a:cubicBezTo>
                  <a:pt x="8714" y="16462"/>
                  <a:pt x="8695" y="16462"/>
                  <a:pt x="8676" y="16462"/>
                </a:cubicBezTo>
                <a:cubicBezTo>
                  <a:pt x="8438" y="16462"/>
                  <a:pt x="8183" y="16543"/>
                  <a:pt x="7941" y="16543"/>
                </a:cubicBezTo>
                <a:cubicBezTo>
                  <a:pt x="7720" y="16543"/>
                  <a:pt x="7511" y="16475"/>
                  <a:pt x="7337" y="16218"/>
                </a:cubicBezTo>
                <a:cubicBezTo>
                  <a:pt x="7322" y="16195"/>
                  <a:pt x="7270" y="16183"/>
                  <a:pt x="7221" y="16183"/>
                </a:cubicBezTo>
                <a:cubicBezTo>
                  <a:pt x="7194" y="16183"/>
                  <a:pt x="7168" y="16186"/>
                  <a:pt x="7149" y="16194"/>
                </a:cubicBezTo>
                <a:cubicBezTo>
                  <a:pt x="6932" y="16278"/>
                  <a:pt x="6721" y="16312"/>
                  <a:pt x="6514" y="16312"/>
                </a:cubicBezTo>
                <a:cubicBezTo>
                  <a:pt x="6050" y="16312"/>
                  <a:pt x="5608" y="16138"/>
                  <a:pt x="5162" y="15959"/>
                </a:cubicBezTo>
                <a:cubicBezTo>
                  <a:pt x="5025" y="15904"/>
                  <a:pt x="4862" y="15862"/>
                  <a:pt x="4711" y="15862"/>
                </a:cubicBezTo>
                <a:cubicBezTo>
                  <a:pt x="4664" y="15862"/>
                  <a:pt x="4618" y="15866"/>
                  <a:pt x="4575" y="15875"/>
                </a:cubicBezTo>
                <a:cubicBezTo>
                  <a:pt x="4445" y="15902"/>
                  <a:pt x="4324" y="15915"/>
                  <a:pt x="4211" y="15915"/>
                </a:cubicBezTo>
                <a:cubicBezTo>
                  <a:pt x="3396" y="15915"/>
                  <a:pt x="3006" y="15252"/>
                  <a:pt x="2470" y="14678"/>
                </a:cubicBezTo>
                <a:cubicBezTo>
                  <a:pt x="1414" y="13545"/>
                  <a:pt x="1477" y="12151"/>
                  <a:pt x="1224" y="10801"/>
                </a:cubicBezTo>
                <a:cubicBezTo>
                  <a:pt x="1009" y="9647"/>
                  <a:pt x="1240" y="8565"/>
                  <a:pt x="1383" y="7443"/>
                </a:cubicBezTo>
                <a:cubicBezTo>
                  <a:pt x="1468" y="6768"/>
                  <a:pt x="1515" y="6107"/>
                  <a:pt x="1720" y="5447"/>
                </a:cubicBezTo>
                <a:cubicBezTo>
                  <a:pt x="2026" y="4460"/>
                  <a:pt x="2603" y="3787"/>
                  <a:pt x="3489" y="3230"/>
                </a:cubicBezTo>
                <a:cubicBezTo>
                  <a:pt x="4713" y="2462"/>
                  <a:pt x="6001" y="2368"/>
                  <a:pt x="7377" y="2307"/>
                </a:cubicBezTo>
                <a:cubicBezTo>
                  <a:pt x="7843" y="2286"/>
                  <a:pt x="8402" y="2179"/>
                  <a:pt x="8910" y="2065"/>
                </a:cubicBezTo>
                <a:cubicBezTo>
                  <a:pt x="9991" y="1823"/>
                  <a:pt x="11114" y="1755"/>
                  <a:pt x="12224" y="1658"/>
                </a:cubicBezTo>
                <a:cubicBezTo>
                  <a:pt x="13237" y="1571"/>
                  <a:pt x="14284" y="1673"/>
                  <a:pt x="15269" y="1546"/>
                </a:cubicBezTo>
                <a:cubicBezTo>
                  <a:pt x="16647" y="1368"/>
                  <a:pt x="18024" y="1558"/>
                  <a:pt x="19406" y="1337"/>
                </a:cubicBezTo>
                <a:cubicBezTo>
                  <a:pt x="19586" y="1308"/>
                  <a:pt x="19778" y="1298"/>
                  <a:pt x="19978" y="1298"/>
                </a:cubicBezTo>
                <a:cubicBezTo>
                  <a:pt x="20455" y="1298"/>
                  <a:pt x="20972" y="1359"/>
                  <a:pt x="21455" y="1382"/>
                </a:cubicBezTo>
                <a:cubicBezTo>
                  <a:pt x="22531" y="1436"/>
                  <a:pt x="23610" y="1468"/>
                  <a:pt x="24688" y="1468"/>
                </a:cubicBezTo>
                <a:cubicBezTo>
                  <a:pt x="25296" y="1468"/>
                  <a:pt x="25903" y="1458"/>
                  <a:pt x="26510" y="1435"/>
                </a:cubicBezTo>
                <a:cubicBezTo>
                  <a:pt x="28269" y="1370"/>
                  <a:pt x="30029" y="1291"/>
                  <a:pt x="31789" y="1291"/>
                </a:cubicBezTo>
                <a:close/>
                <a:moveTo>
                  <a:pt x="33366" y="1"/>
                </a:moveTo>
                <a:cubicBezTo>
                  <a:pt x="33266" y="1"/>
                  <a:pt x="33167" y="5"/>
                  <a:pt x="33066" y="16"/>
                </a:cubicBezTo>
                <a:cubicBezTo>
                  <a:pt x="32700" y="54"/>
                  <a:pt x="32331" y="62"/>
                  <a:pt x="31961" y="62"/>
                </a:cubicBezTo>
                <a:cubicBezTo>
                  <a:pt x="31645" y="62"/>
                  <a:pt x="31328" y="56"/>
                  <a:pt x="31012" y="56"/>
                </a:cubicBezTo>
                <a:cubicBezTo>
                  <a:pt x="30932" y="56"/>
                  <a:pt x="30852" y="56"/>
                  <a:pt x="30772" y="57"/>
                </a:cubicBezTo>
                <a:cubicBezTo>
                  <a:pt x="29856" y="68"/>
                  <a:pt x="28939" y="57"/>
                  <a:pt x="28024" y="103"/>
                </a:cubicBezTo>
                <a:cubicBezTo>
                  <a:pt x="27336" y="137"/>
                  <a:pt x="26634" y="316"/>
                  <a:pt x="25957" y="316"/>
                </a:cubicBezTo>
                <a:cubicBezTo>
                  <a:pt x="25806" y="316"/>
                  <a:pt x="25656" y="307"/>
                  <a:pt x="25508" y="286"/>
                </a:cubicBezTo>
                <a:cubicBezTo>
                  <a:pt x="24545" y="148"/>
                  <a:pt x="23576" y="191"/>
                  <a:pt x="22630" y="171"/>
                </a:cubicBezTo>
                <a:cubicBezTo>
                  <a:pt x="22114" y="161"/>
                  <a:pt x="21590" y="90"/>
                  <a:pt x="21062" y="90"/>
                </a:cubicBezTo>
                <a:cubicBezTo>
                  <a:pt x="20801" y="90"/>
                  <a:pt x="20540" y="107"/>
                  <a:pt x="20278" y="158"/>
                </a:cubicBezTo>
                <a:cubicBezTo>
                  <a:pt x="20070" y="198"/>
                  <a:pt x="19859" y="210"/>
                  <a:pt x="19646" y="210"/>
                </a:cubicBezTo>
                <a:cubicBezTo>
                  <a:pt x="19322" y="210"/>
                  <a:pt x="18993" y="181"/>
                  <a:pt x="18664" y="181"/>
                </a:cubicBezTo>
                <a:cubicBezTo>
                  <a:pt x="18452" y="181"/>
                  <a:pt x="18239" y="193"/>
                  <a:pt x="18028" y="232"/>
                </a:cubicBezTo>
                <a:cubicBezTo>
                  <a:pt x="17432" y="341"/>
                  <a:pt x="16798" y="409"/>
                  <a:pt x="16195" y="409"/>
                </a:cubicBezTo>
                <a:cubicBezTo>
                  <a:pt x="15835" y="409"/>
                  <a:pt x="15487" y="385"/>
                  <a:pt x="15162" y="331"/>
                </a:cubicBezTo>
                <a:cubicBezTo>
                  <a:pt x="14931" y="293"/>
                  <a:pt x="14705" y="278"/>
                  <a:pt x="14481" y="278"/>
                </a:cubicBezTo>
                <a:cubicBezTo>
                  <a:pt x="13635" y="278"/>
                  <a:pt x="12829" y="493"/>
                  <a:pt x="11989" y="493"/>
                </a:cubicBezTo>
                <a:cubicBezTo>
                  <a:pt x="11870" y="493"/>
                  <a:pt x="11750" y="489"/>
                  <a:pt x="11630" y="479"/>
                </a:cubicBezTo>
                <a:cubicBezTo>
                  <a:pt x="11485" y="467"/>
                  <a:pt x="11340" y="461"/>
                  <a:pt x="11194" y="461"/>
                </a:cubicBezTo>
                <a:cubicBezTo>
                  <a:pt x="10036" y="461"/>
                  <a:pt x="8838" y="806"/>
                  <a:pt x="7690" y="1092"/>
                </a:cubicBezTo>
                <a:cubicBezTo>
                  <a:pt x="6745" y="1327"/>
                  <a:pt x="5786" y="1114"/>
                  <a:pt x="4948" y="1395"/>
                </a:cubicBezTo>
                <a:cubicBezTo>
                  <a:pt x="4894" y="1391"/>
                  <a:pt x="4840" y="1390"/>
                  <a:pt x="4788" y="1390"/>
                </a:cubicBezTo>
                <a:cubicBezTo>
                  <a:pt x="3957" y="1390"/>
                  <a:pt x="3269" y="1784"/>
                  <a:pt x="2716" y="2146"/>
                </a:cubicBezTo>
                <a:cubicBezTo>
                  <a:pt x="1880" y="2692"/>
                  <a:pt x="967" y="3343"/>
                  <a:pt x="615" y="4388"/>
                </a:cubicBezTo>
                <a:cubicBezTo>
                  <a:pt x="363" y="5137"/>
                  <a:pt x="119" y="5891"/>
                  <a:pt x="60" y="6700"/>
                </a:cubicBezTo>
                <a:cubicBezTo>
                  <a:pt x="0" y="7520"/>
                  <a:pt x="164" y="8324"/>
                  <a:pt x="115" y="9148"/>
                </a:cubicBezTo>
                <a:cubicBezTo>
                  <a:pt x="72" y="9871"/>
                  <a:pt x="85" y="10649"/>
                  <a:pt x="230" y="11351"/>
                </a:cubicBezTo>
                <a:cubicBezTo>
                  <a:pt x="352" y="11945"/>
                  <a:pt x="418" y="12557"/>
                  <a:pt x="573" y="13149"/>
                </a:cubicBezTo>
                <a:cubicBezTo>
                  <a:pt x="828" y="14118"/>
                  <a:pt x="1215" y="15029"/>
                  <a:pt x="1923" y="15736"/>
                </a:cubicBezTo>
                <a:cubicBezTo>
                  <a:pt x="2786" y="16598"/>
                  <a:pt x="3851" y="17143"/>
                  <a:pt x="5076" y="17282"/>
                </a:cubicBezTo>
                <a:cubicBezTo>
                  <a:pt x="6489" y="17442"/>
                  <a:pt x="7909" y="17580"/>
                  <a:pt x="9312" y="17754"/>
                </a:cubicBezTo>
                <a:cubicBezTo>
                  <a:pt x="10653" y="17922"/>
                  <a:pt x="12003" y="17823"/>
                  <a:pt x="13329" y="18060"/>
                </a:cubicBezTo>
                <a:cubicBezTo>
                  <a:pt x="13635" y="18115"/>
                  <a:pt x="13950" y="18126"/>
                  <a:pt x="14262" y="18134"/>
                </a:cubicBezTo>
                <a:cubicBezTo>
                  <a:pt x="15593" y="18174"/>
                  <a:pt x="16927" y="18091"/>
                  <a:pt x="18255" y="18264"/>
                </a:cubicBezTo>
                <a:cubicBezTo>
                  <a:pt x="18294" y="18269"/>
                  <a:pt x="18335" y="18272"/>
                  <a:pt x="18377" y="18272"/>
                </a:cubicBezTo>
                <a:cubicBezTo>
                  <a:pt x="18508" y="18272"/>
                  <a:pt x="18644" y="18237"/>
                  <a:pt x="18730" y="18098"/>
                </a:cubicBezTo>
                <a:cubicBezTo>
                  <a:pt x="18775" y="18025"/>
                  <a:pt x="18856" y="17949"/>
                  <a:pt x="18922" y="17949"/>
                </a:cubicBezTo>
                <a:cubicBezTo>
                  <a:pt x="18949" y="17949"/>
                  <a:pt x="18973" y="17962"/>
                  <a:pt x="18990" y="17993"/>
                </a:cubicBezTo>
                <a:cubicBezTo>
                  <a:pt x="19121" y="18222"/>
                  <a:pt x="19280" y="18283"/>
                  <a:pt x="19450" y="18283"/>
                </a:cubicBezTo>
                <a:cubicBezTo>
                  <a:pt x="19640" y="18283"/>
                  <a:pt x="19842" y="18207"/>
                  <a:pt x="20030" y="18207"/>
                </a:cubicBezTo>
                <a:cubicBezTo>
                  <a:pt x="20040" y="18207"/>
                  <a:pt x="20050" y="18207"/>
                  <a:pt x="20059" y="18207"/>
                </a:cubicBezTo>
                <a:cubicBezTo>
                  <a:pt x="20116" y="18210"/>
                  <a:pt x="20173" y="18213"/>
                  <a:pt x="20230" y="18213"/>
                </a:cubicBezTo>
                <a:cubicBezTo>
                  <a:pt x="20441" y="18213"/>
                  <a:pt x="20640" y="18173"/>
                  <a:pt x="20758" y="17933"/>
                </a:cubicBezTo>
                <a:cubicBezTo>
                  <a:pt x="20976" y="18104"/>
                  <a:pt x="21195" y="18163"/>
                  <a:pt x="21416" y="18163"/>
                </a:cubicBezTo>
                <a:cubicBezTo>
                  <a:pt x="21741" y="18163"/>
                  <a:pt x="22069" y="18035"/>
                  <a:pt x="22395" y="17955"/>
                </a:cubicBezTo>
                <a:cubicBezTo>
                  <a:pt x="22441" y="17944"/>
                  <a:pt x="22499" y="17924"/>
                  <a:pt x="22544" y="17924"/>
                </a:cubicBezTo>
                <a:cubicBezTo>
                  <a:pt x="22561" y="17924"/>
                  <a:pt x="22577" y="17927"/>
                  <a:pt x="22588" y="17935"/>
                </a:cubicBezTo>
                <a:cubicBezTo>
                  <a:pt x="22795" y="18076"/>
                  <a:pt x="23007" y="18118"/>
                  <a:pt x="23221" y="18118"/>
                </a:cubicBezTo>
                <a:cubicBezTo>
                  <a:pt x="23537" y="18118"/>
                  <a:pt x="23857" y="18026"/>
                  <a:pt x="24171" y="18026"/>
                </a:cubicBezTo>
                <a:cubicBezTo>
                  <a:pt x="24228" y="18026"/>
                  <a:pt x="24285" y="18029"/>
                  <a:pt x="24342" y="18036"/>
                </a:cubicBezTo>
                <a:cubicBezTo>
                  <a:pt x="24471" y="18053"/>
                  <a:pt x="24600" y="18060"/>
                  <a:pt x="24728" y="18060"/>
                </a:cubicBezTo>
                <a:cubicBezTo>
                  <a:pt x="25506" y="18060"/>
                  <a:pt x="26262" y="17802"/>
                  <a:pt x="27042" y="17802"/>
                </a:cubicBezTo>
                <a:cubicBezTo>
                  <a:pt x="27174" y="17802"/>
                  <a:pt x="27306" y="17809"/>
                  <a:pt x="27439" y="17826"/>
                </a:cubicBezTo>
                <a:cubicBezTo>
                  <a:pt x="27536" y="17839"/>
                  <a:pt x="27635" y="17844"/>
                  <a:pt x="27734" y="17844"/>
                </a:cubicBezTo>
                <a:cubicBezTo>
                  <a:pt x="28119" y="17844"/>
                  <a:pt x="28516" y="17765"/>
                  <a:pt x="28904" y="17732"/>
                </a:cubicBezTo>
                <a:cubicBezTo>
                  <a:pt x="29889" y="17648"/>
                  <a:pt x="30874" y="17572"/>
                  <a:pt x="31857" y="17467"/>
                </a:cubicBezTo>
                <a:cubicBezTo>
                  <a:pt x="32506" y="17398"/>
                  <a:pt x="33172" y="17202"/>
                  <a:pt x="33795" y="17202"/>
                </a:cubicBezTo>
                <a:cubicBezTo>
                  <a:pt x="33817" y="17202"/>
                  <a:pt x="33839" y="17202"/>
                  <a:pt x="33860" y="17202"/>
                </a:cubicBezTo>
                <a:cubicBezTo>
                  <a:pt x="33922" y="17204"/>
                  <a:pt x="33984" y="17204"/>
                  <a:pt x="34045" y="17204"/>
                </a:cubicBezTo>
                <a:cubicBezTo>
                  <a:pt x="34818" y="17204"/>
                  <a:pt x="35572" y="17104"/>
                  <a:pt x="36332" y="17045"/>
                </a:cubicBezTo>
                <a:cubicBezTo>
                  <a:pt x="36944" y="16998"/>
                  <a:pt x="37728" y="16983"/>
                  <a:pt x="38103" y="16614"/>
                </a:cubicBezTo>
                <a:cubicBezTo>
                  <a:pt x="38611" y="16114"/>
                  <a:pt x="39274" y="15948"/>
                  <a:pt x="39788" y="15489"/>
                </a:cubicBezTo>
                <a:cubicBezTo>
                  <a:pt x="40289" y="15042"/>
                  <a:pt x="40619" y="14495"/>
                  <a:pt x="40959" y="13971"/>
                </a:cubicBezTo>
                <a:cubicBezTo>
                  <a:pt x="41423" y="13258"/>
                  <a:pt x="41108" y="12313"/>
                  <a:pt x="41487" y="11504"/>
                </a:cubicBezTo>
                <a:cubicBezTo>
                  <a:pt x="41572" y="11321"/>
                  <a:pt x="41671" y="10862"/>
                  <a:pt x="41683" y="10505"/>
                </a:cubicBezTo>
                <a:cubicBezTo>
                  <a:pt x="41708" y="9851"/>
                  <a:pt x="41415" y="9215"/>
                  <a:pt x="41548" y="8584"/>
                </a:cubicBezTo>
                <a:cubicBezTo>
                  <a:pt x="41776" y="7498"/>
                  <a:pt x="41682" y="6447"/>
                  <a:pt x="41432" y="5383"/>
                </a:cubicBezTo>
                <a:cubicBezTo>
                  <a:pt x="41227" y="4511"/>
                  <a:pt x="41029" y="3644"/>
                  <a:pt x="40466" y="2913"/>
                </a:cubicBezTo>
                <a:cubicBezTo>
                  <a:pt x="40373" y="2792"/>
                  <a:pt x="40273" y="2653"/>
                  <a:pt x="40244" y="2508"/>
                </a:cubicBezTo>
                <a:cubicBezTo>
                  <a:pt x="40030" y="1463"/>
                  <a:pt x="39175" y="917"/>
                  <a:pt x="38351" y="663"/>
                </a:cubicBezTo>
                <a:cubicBezTo>
                  <a:pt x="37116" y="283"/>
                  <a:pt x="35785" y="149"/>
                  <a:pt x="34486" y="83"/>
                </a:cubicBezTo>
                <a:cubicBezTo>
                  <a:pt x="34120" y="65"/>
                  <a:pt x="33746" y="1"/>
                  <a:pt x="333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27" y="3721374"/>
            <a:ext cx="1089468" cy="10894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83" y="2316758"/>
            <a:ext cx="1225954" cy="12259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4" y="3477484"/>
            <a:ext cx="1325853" cy="13258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624" y="1562647"/>
            <a:ext cx="1283634" cy="12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3" grpId="0" animBg="1"/>
      <p:bldP spid="25" grpId="0" animBg="1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455</Words>
  <Application>Microsoft Office PowerPoint</Application>
  <PresentationFormat>Widescreen</PresentationFormat>
  <Paragraphs>129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PHƯƠNG ANH</dc:creator>
  <cp:lastModifiedBy>VŨ PHƯƠNG ANH</cp:lastModifiedBy>
  <cp:revision>124</cp:revision>
  <dcterms:created xsi:type="dcterms:W3CDTF">2019-11-23T02:58:57Z</dcterms:created>
  <dcterms:modified xsi:type="dcterms:W3CDTF">2019-11-27T04:00:08Z</dcterms:modified>
</cp:coreProperties>
</file>